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93" r:id="rId6"/>
    <p:sldMasterId id="2147483701" r:id="rId7"/>
  </p:sldMasterIdLst>
  <p:notesMasterIdLst>
    <p:notesMasterId r:id="rId24"/>
  </p:notesMasterIdLst>
  <p:handoutMasterIdLst>
    <p:handoutMasterId r:id="rId25"/>
  </p:handoutMasterIdLst>
  <p:sldIdLst>
    <p:sldId id="2146846947" r:id="rId8"/>
    <p:sldId id="672" r:id="rId9"/>
    <p:sldId id="2146846955" r:id="rId10"/>
    <p:sldId id="261" r:id="rId11"/>
    <p:sldId id="584" r:id="rId12"/>
    <p:sldId id="2146846882" r:id="rId13"/>
    <p:sldId id="2146846949" r:id="rId14"/>
    <p:sldId id="2146846952" r:id="rId15"/>
    <p:sldId id="2146846953" r:id="rId16"/>
    <p:sldId id="2146846954" r:id="rId17"/>
    <p:sldId id="657" r:id="rId18"/>
    <p:sldId id="2146846951" r:id="rId19"/>
    <p:sldId id="2146846867" r:id="rId20"/>
    <p:sldId id="2146846869" r:id="rId21"/>
    <p:sldId id="2146846880" r:id="rId22"/>
    <p:sldId id="676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hy are you here" id="{6F9AF24A-0B59-8440-BAAA-DF6032F7BB28}">
          <p14:sldIdLst>
            <p14:sldId id="2146846947"/>
            <p14:sldId id="672"/>
            <p14:sldId id="2146846955"/>
            <p14:sldId id="261"/>
            <p14:sldId id="584"/>
            <p14:sldId id="2146846882"/>
            <p14:sldId id="2146846949"/>
            <p14:sldId id="2146846952"/>
            <p14:sldId id="2146846953"/>
            <p14:sldId id="2146846954"/>
            <p14:sldId id="657"/>
            <p14:sldId id="2146846951"/>
            <p14:sldId id="2146846867"/>
            <p14:sldId id="2146846869"/>
            <p14:sldId id="2146846880"/>
            <p14:sldId id="6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Lamorte" initials="BL" lastIdx="1" clrIdx="0">
    <p:extLst>
      <p:ext uri="{19B8F6BF-5375-455C-9EA6-DF929625EA0E}">
        <p15:presenceInfo xmlns:p15="http://schemas.microsoft.com/office/powerpoint/2012/main" userId="951c358c15d78a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15968"/>
    <a:srgbClr val="00A84C"/>
    <a:srgbClr val="000000"/>
    <a:srgbClr val="4472C4"/>
    <a:srgbClr val="0D2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48ECA-1450-4812-8EB2-A847A22CB1AE}" v="22" dt="2024-04-05T18:25:41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98" d="100"/>
          <a:sy n="98" d="100"/>
        </p:scale>
        <p:origin x="3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0" y="8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, Pedro@CalHR" userId="ccaf628f-8830-45b6-b558-a0dfd1087b24" providerId="ADAL" clId="{53548ECA-1450-4812-8EB2-A847A22CB1AE}"/>
    <pc:docChg chg="custSel modSld modSection">
      <pc:chgData name="Garcia, Pedro@CalHR" userId="ccaf628f-8830-45b6-b558-a0dfd1087b24" providerId="ADAL" clId="{53548ECA-1450-4812-8EB2-A847A22CB1AE}" dt="2024-04-05T18:25:41.524" v="35" actId="404"/>
      <pc:docMkLst>
        <pc:docMk/>
      </pc:docMkLst>
      <pc:sldChg chg="addSp delSp modSp mod">
        <pc:chgData name="Garcia, Pedro@CalHR" userId="ccaf628f-8830-45b6-b558-a0dfd1087b24" providerId="ADAL" clId="{53548ECA-1450-4812-8EB2-A847A22CB1AE}" dt="2024-04-05T18:24:50.812" v="17" actId="1076"/>
        <pc:sldMkLst>
          <pc:docMk/>
          <pc:sldMk cId="0" sldId="261"/>
        </pc:sldMkLst>
        <pc:spChg chg="add del mod">
          <ac:chgData name="Garcia, Pedro@CalHR" userId="ccaf628f-8830-45b6-b558-a0dfd1087b24" providerId="ADAL" clId="{53548ECA-1450-4812-8EB2-A847A22CB1AE}" dt="2024-04-05T18:24:40.248" v="15"/>
          <ac:spMkLst>
            <pc:docMk/>
            <pc:sldMk cId="0" sldId="261"/>
            <ac:spMk id="2" creationId="{A311FD99-D589-25A7-3B89-9E32979B77D7}"/>
          </ac:spMkLst>
        </pc:spChg>
        <pc:spChg chg="add mod">
          <ac:chgData name="Garcia, Pedro@CalHR" userId="ccaf628f-8830-45b6-b558-a0dfd1087b24" providerId="ADAL" clId="{53548ECA-1450-4812-8EB2-A847A22CB1AE}" dt="2024-04-05T18:24:50.812" v="17" actId="1076"/>
          <ac:spMkLst>
            <pc:docMk/>
            <pc:sldMk cId="0" sldId="261"/>
            <ac:spMk id="3" creationId="{539DEFAF-A06B-90FE-25B2-AE3955508619}"/>
          </ac:spMkLst>
        </pc:spChg>
        <pc:spChg chg="mod">
          <ac:chgData name="Garcia, Pedro@CalHR" userId="ccaf628f-8830-45b6-b558-a0dfd1087b24" providerId="ADAL" clId="{53548ECA-1450-4812-8EB2-A847A22CB1AE}" dt="2024-04-05T18:22:49.191" v="8" actId="962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Garcia, Pedro@CalHR" userId="ccaf628f-8830-45b6-b558-a0dfd1087b24" providerId="ADAL" clId="{53548ECA-1450-4812-8EB2-A847A22CB1AE}" dt="2024-04-05T18:22:59.793" v="9" actId="962"/>
          <ac:spMkLst>
            <pc:docMk/>
            <pc:sldMk cId="0" sldId="261"/>
            <ac:spMk id="104" creationId="{00000000-0000-0000-0000-000000000000}"/>
          </ac:spMkLst>
        </pc:spChg>
        <pc:spChg chg="del">
          <ac:chgData name="Garcia, Pedro@CalHR" userId="ccaf628f-8830-45b6-b558-a0dfd1087b24" providerId="ADAL" clId="{53548ECA-1450-4812-8EB2-A847A22CB1AE}" dt="2024-04-05T18:24:46.357" v="16" actId="478"/>
          <ac:spMkLst>
            <pc:docMk/>
            <pc:sldMk cId="0" sldId="261"/>
            <ac:spMk id="110" creationId="{00000000-0000-0000-0000-000000000000}"/>
          </ac:spMkLst>
        </pc:spChg>
      </pc:sldChg>
      <pc:sldChg chg="modSp mod">
        <pc:chgData name="Garcia, Pedro@CalHR" userId="ccaf628f-8830-45b6-b558-a0dfd1087b24" providerId="ADAL" clId="{53548ECA-1450-4812-8EB2-A847A22CB1AE}" dt="2024-04-05T18:22:32.454" v="7" actId="20577"/>
        <pc:sldMkLst>
          <pc:docMk/>
          <pc:sldMk cId="2335910207" sldId="2146846949"/>
        </pc:sldMkLst>
        <pc:spChg chg="mod">
          <ac:chgData name="Garcia, Pedro@CalHR" userId="ccaf628f-8830-45b6-b558-a0dfd1087b24" providerId="ADAL" clId="{53548ECA-1450-4812-8EB2-A847A22CB1AE}" dt="2024-04-05T18:22:32.454" v="7" actId="20577"/>
          <ac:spMkLst>
            <pc:docMk/>
            <pc:sldMk cId="2335910207" sldId="2146846949"/>
            <ac:spMk id="2" creationId="{567F5D58-38D7-42B4-9DD1-CAE47E315EE0}"/>
          </ac:spMkLst>
        </pc:spChg>
      </pc:sldChg>
      <pc:sldChg chg="addSp delSp modSp mod">
        <pc:chgData name="Garcia, Pedro@CalHR" userId="ccaf628f-8830-45b6-b558-a0dfd1087b24" providerId="ADAL" clId="{53548ECA-1450-4812-8EB2-A847A22CB1AE}" dt="2024-04-05T18:25:01.811" v="20"/>
        <pc:sldMkLst>
          <pc:docMk/>
          <pc:sldMk cId="1348865050" sldId="2146846952"/>
        </pc:sldMkLst>
        <pc:spChg chg="del">
          <ac:chgData name="Garcia, Pedro@CalHR" userId="ccaf628f-8830-45b6-b558-a0dfd1087b24" providerId="ADAL" clId="{53548ECA-1450-4812-8EB2-A847A22CB1AE}" dt="2024-04-05T18:24:56.863" v="18" actId="478"/>
          <ac:spMkLst>
            <pc:docMk/>
            <pc:sldMk cId="1348865050" sldId="2146846952"/>
            <ac:spMk id="2" creationId="{35450DCC-0613-1D81-2E56-50E802A12302}"/>
          </ac:spMkLst>
        </pc:spChg>
        <pc:spChg chg="add del mod">
          <ac:chgData name="Garcia, Pedro@CalHR" userId="ccaf628f-8830-45b6-b558-a0dfd1087b24" providerId="ADAL" clId="{53548ECA-1450-4812-8EB2-A847A22CB1AE}" dt="2024-04-05T18:25:01.811" v="20"/>
          <ac:spMkLst>
            <pc:docMk/>
            <pc:sldMk cId="1348865050" sldId="2146846952"/>
            <ac:spMk id="9" creationId="{7105734E-1FE7-0E80-6BA5-AF1002EA38E1}"/>
          </ac:spMkLst>
        </pc:spChg>
        <pc:spChg chg="add mod">
          <ac:chgData name="Garcia, Pedro@CalHR" userId="ccaf628f-8830-45b6-b558-a0dfd1087b24" providerId="ADAL" clId="{53548ECA-1450-4812-8EB2-A847A22CB1AE}" dt="2024-04-05T18:25:01.811" v="20"/>
          <ac:spMkLst>
            <pc:docMk/>
            <pc:sldMk cId="1348865050" sldId="2146846952"/>
            <ac:spMk id="10" creationId="{90877102-22EA-07BE-4EAE-038FCC1625AF}"/>
          </ac:spMkLst>
        </pc:spChg>
        <pc:graphicFrameChg chg="modGraphic">
          <ac:chgData name="Garcia, Pedro@CalHR" userId="ccaf628f-8830-45b6-b558-a0dfd1087b24" providerId="ADAL" clId="{53548ECA-1450-4812-8EB2-A847A22CB1AE}" dt="2024-04-05T18:23:15.574" v="10" actId="207"/>
          <ac:graphicFrameMkLst>
            <pc:docMk/>
            <pc:sldMk cId="1348865050" sldId="2146846952"/>
            <ac:graphicFrameMk id="3" creationId="{5CD99675-ED63-1055-A0AF-C061A7C893AC}"/>
          </ac:graphicFrameMkLst>
        </pc:graphicFrameChg>
      </pc:sldChg>
      <pc:sldChg chg="addSp delSp modSp mod">
        <pc:chgData name="Garcia, Pedro@CalHR" userId="ccaf628f-8830-45b6-b558-a0dfd1087b24" providerId="ADAL" clId="{53548ECA-1450-4812-8EB2-A847A22CB1AE}" dt="2024-04-05T18:25:41.524" v="35" actId="404"/>
        <pc:sldMkLst>
          <pc:docMk/>
          <pc:sldMk cId="3986572121" sldId="2146846953"/>
        </pc:sldMkLst>
        <pc:spChg chg="add mod">
          <ac:chgData name="Garcia, Pedro@CalHR" userId="ccaf628f-8830-45b6-b558-a0dfd1087b24" providerId="ADAL" clId="{53548ECA-1450-4812-8EB2-A847A22CB1AE}" dt="2024-04-05T18:25:41.524" v="35" actId="404"/>
          <ac:spMkLst>
            <pc:docMk/>
            <pc:sldMk cId="3986572121" sldId="2146846953"/>
            <ac:spMk id="2" creationId="{9C211031-3FE8-3B42-4CE9-D0B4A834EE77}"/>
          </ac:spMkLst>
        </pc:spChg>
        <pc:spChg chg="add del mod">
          <ac:chgData name="Garcia, Pedro@CalHR" userId="ccaf628f-8830-45b6-b558-a0dfd1087b24" providerId="ADAL" clId="{53548ECA-1450-4812-8EB2-A847A22CB1AE}" dt="2024-04-05T18:25:25.288" v="24" actId="1076"/>
          <ac:spMkLst>
            <pc:docMk/>
            <pc:sldMk cId="3986572121" sldId="2146846953"/>
            <ac:spMk id="3" creationId="{18F92565-FC84-253C-2100-DBF897D60388}"/>
          </ac:spMkLst>
        </pc:spChg>
      </pc:sldChg>
    </pc:docChg>
  </pc:docChgLst>
  <pc:docChgLst>
    <pc:chgData name="Soto-Taylor, Sarah@GOVOPS" userId="0753ac84-f730-4735-8baf-68ecdaaf531b" providerId="ADAL" clId="{9DA01C88-C78A-4A4A-B332-4FF966439CBB}"/>
    <pc:docChg chg="undo custSel delSld modSld delMainMaster modMainMaster modSection">
      <pc:chgData name="Soto-Taylor, Sarah@GOVOPS" userId="0753ac84-f730-4735-8baf-68ecdaaf531b" providerId="ADAL" clId="{9DA01C88-C78A-4A4A-B332-4FF966439CBB}" dt="2024-03-11T23:39:35.603" v="161" actId="207"/>
      <pc:docMkLst>
        <pc:docMk/>
      </pc:docMkLst>
      <pc:sldChg chg="modSp mod">
        <pc:chgData name="Soto-Taylor, Sarah@GOVOPS" userId="0753ac84-f730-4735-8baf-68ecdaaf531b" providerId="ADAL" clId="{9DA01C88-C78A-4A4A-B332-4FF966439CBB}" dt="2024-03-11T22:30:19.818" v="31" actId="6549"/>
        <pc:sldMkLst>
          <pc:docMk/>
          <pc:sldMk cId="463872234" sldId="584"/>
        </pc:sldMkLst>
        <pc:spChg chg="mod">
          <ac:chgData name="Soto-Taylor, Sarah@GOVOPS" userId="0753ac84-f730-4735-8baf-68ecdaaf531b" providerId="ADAL" clId="{9DA01C88-C78A-4A4A-B332-4FF966439CBB}" dt="2024-03-11T22:30:19.818" v="31" actId="6549"/>
          <ac:spMkLst>
            <pc:docMk/>
            <pc:sldMk cId="463872234" sldId="584"/>
            <ac:spMk id="3" creationId="{DAA9705E-C9F9-499B-8CD4-D8C692A78018}"/>
          </ac:spMkLst>
        </pc:spChg>
      </pc:sldChg>
      <pc:sldChg chg="modSp del mod">
        <pc:chgData name="Soto-Taylor, Sarah@GOVOPS" userId="0753ac84-f730-4735-8baf-68ecdaaf531b" providerId="ADAL" clId="{9DA01C88-C78A-4A4A-B332-4FF966439CBB}" dt="2024-03-11T22:32:47.294" v="104" actId="47"/>
        <pc:sldMkLst>
          <pc:docMk/>
          <pc:sldMk cId="786525791" sldId="664"/>
        </pc:sldMkLst>
        <pc:spChg chg="mod">
          <ac:chgData name="Soto-Taylor, Sarah@GOVOPS" userId="0753ac84-f730-4735-8baf-68ecdaaf531b" providerId="ADAL" clId="{9DA01C88-C78A-4A4A-B332-4FF966439CBB}" dt="2024-03-11T22:32:21.378" v="103" actId="1076"/>
          <ac:spMkLst>
            <pc:docMk/>
            <pc:sldMk cId="786525791" sldId="664"/>
            <ac:spMk id="3" creationId="{32E8E079-4527-4EFB-9F46-18F95F823A28}"/>
          </ac:spMkLst>
        </pc:spChg>
      </pc:sldChg>
      <pc:sldChg chg="del">
        <pc:chgData name="Soto-Taylor, Sarah@GOVOPS" userId="0753ac84-f730-4735-8baf-68ecdaaf531b" providerId="ADAL" clId="{9DA01C88-C78A-4A4A-B332-4FF966439CBB}" dt="2024-03-11T22:28:52.993" v="0" actId="47"/>
        <pc:sldMkLst>
          <pc:docMk/>
          <pc:sldMk cId="1411517612" sldId="669"/>
        </pc:sldMkLst>
      </pc:sldChg>
      <pc:sldChg chg="modSp mod">
        <pc:chgData name="Soto-Taylor, Sarah@GOVOPS" userId="0753ac84-f730-4735-8baf-68ecdaaf531b" providerId="ADAL" clId="{9DA01C88-C78A-4A4A-B332-4FF966439CBB}" dt="2024-03-11T22:29:11.962" v="3" actId="6549"/>
        <pc:sldMkLst>
          <pc:docMk/>
          <pc:sldMk cId="931572065" sldId="672"/>
        </pc:sldMkLst>
        <pc:spChg chg="mod">
          <ac:chgData name="Soto-Taylor, Sarah@GOVOPS" userId="0753ac84-f730-4735-8baf-68ecdaaf531b" providerId="ADAL" clId="{9DA01C88-C78A-4A4A-B332-4FF966439CBB}" dt="2024-03-11T22:29:11.962" v="3" actId="6549"/>
          <ac:spMkLst>
            <pc:docMk/>
            <pc:sldMk cId="931572065" sldId="672"/>
            <ac:spMk id="2" creationId="{146541DB-658A-9A49-9529-D1CA13B25F22}"/>
          </ac:spMkLst>
        </pc:spChg>
      </pc:sldChg>
      <pc:sldChg chg="modSp mod">
        <pc:chgData name="Soto-Taylor, Sarah@GOVOPS" userId="0753ac84-f730-4735-8baf-68ecdaaf531b" providerId="ADAL" clId="{9DA01C88-C78A-4A4A-B332-4FF966439CBB}" dt="2024-03-11T23:39:35.603" v="161" actId="207"/>
        <pc:sldMkLst>
          <pc:docMk/>
          <pc:sldMk cId="3926020157" sldId="676"/>
        </pc:sldMkLst>
        <pc:graphicFrameChg chg="modGraphic">
          <ac:chgData name="Soto-Taylor, Sarah@GOVOPS" userId="0753ac84-f730-4735-8baf-68ecdaaf531b" providerId="ADAL" clId="{9DA01C88-C78A-4A4A-B332-4FF966439CBB}" dt="2024-03-11T23:39:35.603" v="161" actId="207"/>
          <ac:graphicFrameMkLst>
            <pc:docMk/>
            <pc:sldMk cId="3926020157" sldId="676"/>
            <ac:graphicFrameMk id="6" creationId="{0032E0E4-8667-4D41-B681-8DBB21FFE265}"/>
          </ac:graphicFrameMkLst>
        </pc:graphicFrameChg>
      </pc:sldChg>
      <pc:sldChg chg="del">
        <pc:chgData name="Soto-Taylor, Sarah@GOVOPS" userId="0753ac84-f730-4735-8baf-68ecdaaf531b" providerId="ADAL" clId="{9DA01C88-C78A-4A4A-B332-4FF966439CBB}" dt="2024-03-11T22:28:59.830" v="2" actId="47"/>
        <pc:sldMkLst>
          <pc:docMk/>
          <pc:sldMk cId="1870138870" sldId="2145707008"/>
        </pc:sldMkLst>
      </pc:sldChg>
      <pc:sldChg chg="delSp modSp mod">
        <pc:chgData name="Soto-Taylor, Sarah@GOVOPS" userId="0753ac84-f730-4735-8baf-68ecdaaf531b" providerId="ADAL" clId="{9DA01C88-C78A-4A4A-B332-4FF966439CBB}" dt="2024-03-11T23:39:11.814" v="159" actId="20577"/>
        <pc:sldMkLst>
          <pc:docMk/>
          <pc:sldMk cId="2346495787" sldId="2146846867"/>
        </pc:sldMkLst>
        <pc:spChg chg="del">
          <ac:chgData name="Soto-Taylor, Sarah@GOVOPS" userId="0753ac84-f730-4735-8baf-68ecdaaf531b" providerId="ADAL" clId="{9DA01C88-C78A-4A4A-B332-4FF966439CBB}" dt="2024-03-11T23:08:34.833" v="142" actId="478"/>
          <ac:spMkLst>
            <pc:docMk/>
            <pc:sldMk cId="2346495787" sldId="2146846867"/>
            <ac:spMk id="4" creationId="{2706C917-18DB-4AD5-8EBB-82C55F8784AB}"/>
          </ac:spMkLst>
        </pc:spChg>
        <pc:spChg chg="mod">
          <ac:chgData name="Soto-Taylor, Sarah@GOVOPS" userId="0753ac84-f730-4735-8baf-68ecdaaf531b" providerId="ADAL" clId="{9DA01C88-C78A-4A4A-B332-4FF966439CBB}" dt="2024-03-11T23:39:11.814" v="159" actId="20577"/>
          <ac:spMkLst>
            <pc:docMk/>
            <pc:sldMk cId="2346495787" sldId="2146846867"/>
            <ac:spMk id="6" creationId="{E388E4FF-51A8-41AC-8962-23E2EF9D9C06}"/>
          </ac:spMkLst>
        </pc:spChg>
      </pc:sldChg>
      <pc:sldChg chg="modSp mod">
        <pc:chgData name="Soto-Taylor, Sarah@GOVOPS" userId="0753ac84-f730-4735-8baf-68ecdaaf531b" providerId="ADAL" clId="{9DA01C88-C78A-4A4A-B332-4FF966439CBB}" dt="2024-03-11T23:08:59.642" v="150" actId="20577"/>
        <pc:sldMkLst>
          <pc:docMk/>
          <pc:sldMk cId="2124854541" sldId="2146846869"/>
        </pc:sldMkLst>
        <pc:spChg chg="mod">
          <ac:chgData name="Soto-Taylor, Sarah@GOVOPS" userId="0753ac84-f730-4735-8baf-68ecdaaf531b" providerId="ADAL" clId="{9DA01C88-C78A-4A4A-B332-4FF966439CBB}" dt="2024-03-11T23:08:59.642" v="150" actId="20577"/>
          <ac:spMkLst>
            <pc:docMk/>
            <pc:sldMk cId="2124854541" sldId="2146846869"/>
            <ac:spMk id="11" creationId="{C65248FB-7584-41D2-B432-830CDF00E5B0}"/>
          </ac:spMkLst>
        </pc:spChg>
      </pc:sldChg>
      <pc:sldChg chg="delSp modSp mod">
        <pc:chgData name="Soto-Taylor, Sarah@GOVOPS" userId="0753ac84-f730-4735-8baf-68ecdaaf531b" providerId="ADAL" clId="{9DA01C88-C78A-4A4A-B332-4FF966439CBB}" dt="2024-03-11T23:09:27.175" v="153" actId="478"/>
        <pc:sldMkLst>
          <pc:docMk/>
          <pc:sldMk cId="3585970613" sldId="2146846880"/>
        </pc:sldMkLst>
        <pc:spChg chg="del mod">
          <ac:chgData name="Soto-Taylor, Sarah@GOVOPS" userId="0753ac84-f730-4735-8baf-68ecdaaf531b" providerId="ADAL" clId="{9DA01C88-C78A-4A4A-B332-4FF966439CBB}" dt="2024-03-11T23:09:27.175" v="153" actId="478"/>
          <ac:spMkLst>
            <pc:docMk/>
            <pc:sldMk cId="3585970613" sldId="2146846880"/>
            <ac:spMk id="4" creationId="{C40E57B5-1FEC-4651-B809-79CE11FF2D76}"/>
          </ac:spMkLst>
        </pc:spChg>
        <pc:spChg chg="mod">
          <ac:chgData name="Soto-Taylor, Sarah@GOVOPS" userId="0753ac84-f730-4735-8baf-68ecdaaf531b" providerId="ADAL" clId="{9DA01C88-C78A-4A4A-B332-4FF966439CBB}" dt="2024-03-11T22:42:15.529" v="139" actId="207"/>
          <ac:spMkLst>
            <pc:docMk/>
            <pc:sldMk cId="3585970613" sldId="2146846880"/>
            <ac:spMk id="5" creationId="{54268ECD-7B54-4C25-BC28-D50A554B1252}"/>
          </ac:spMkLst>
        </pc:spChg>
      </pc:sldChg>
      <pc:sldChg chg="modSp mod">
        <pc:chgData name="Soto-Taylor, Sarah@GOVOPS" userId="0753ac84-f730-4735-8baf-68ecdaaf531b" providerId="ADAL" clId="{9DA01C88-C78A-4A4A-B332-4FF966439CBB}" dt="2024-03-11T22:31:07.492" v="36" actId="12"/>
        <pc:sldMkLst>
          <pc:docMk/>
          <pc:sldMk cId="3396961178" sldId="2146846882"/>
        </pc:sldMkLst>
        <pc:spChg chg="mod">
          <ac:chgData name="Soto-Taylor, Sarah@GOVOPS" userId="0753ac84-f730-4735-8baf-68ecdaaf531b" providerId="ADAL" clId="{9DA01C88-C78A-4A4A-B332-4FF966439CBB}" dt="2024-03-11T22:31:07.492" v="36" actId="12"/>
          <ac:spMkLst>
            <pc:docMk/>
            <pc:sldMk cId="3396961178" sldId="2146846882"/>
            <ac:spMk id="11" creationId="{BE358DD3-D17C-444E-9F04-3071086804B5}"/>
          </ac:spMkLst>
        </pc:spChg>
      </pc:sldChg>
      <pc:sldChg chg="del">
        <pc:chgData name="Soto-Taylor, Sarah@GOVOPS" userId="0753ac84-f730-4735-8baf-68ecdaaf531b" providerId="ADAL" clId="{9DA01C88-C78A-4A4A-B332-4FF966439CBB}" dt="2024-03-11T22:28:54.942" v="1" actId="47"/>
        <pc:sldMkLst>
          <pc:docMk/>
          <pc:sldMk cId="1161762418" sldId="2146846901"/>
        </pc:sldMkLst>
      </pc:sldChg>
      <pc:sldChg chg="modSp mod">
        <pc:chgData name="Soto-Taylor, Sarah@GOVOPS" userId="0753ac84-f730-4735-8baf-68ecdaaf531b" providerId="ADAL" clId="{9DA01C88-C78A-4A4A-B332-4FF966439CBB}" dt="2024-03-11T22:33:09.730" v="121" actId="20577"/>
        <pc:sldMkLst>
          <pc:docMk/>
          <pc:sldMk cId="1348865050" sldId="2146846952"/>
        </pc:sldMkLst>
        <pc:spChg chg="mod">
          <ac:chgData name="Soto-Taylor, Sarah@GOVOPS" userId="0753ac84-f730-4735-8baf-68ecdaaf531b" providerId="ADAL" clId="{9DA01C88-C78A-4A4A-B332-4FF966439CBB}" dt="2024-03-11T22:33:09.730" v="121" actId="20577"/>
          <ac:spMkLst>
            <pc:docMk/>
            <pc:sldMk cId="1348865050" sldId="2146846952"/>
            <ac:spMk id="2" creationId="{35450DCC-0613-1D81-2E56-50E802A12302}"/>
          </ac:spMkLst>
        </pc:spChg>
      </pc:sldChg>
      <pc:sldChg chg="modSp mod">
        <pc:chgData name="Soto-Taylor, Sarah@GOVOPS" userId="0753ac84-f730-4735-8baf-68ecdaaf531b" providerId="ADAL" clId="{9DA01C88-C78A-4A4A-B332-4FF966439CBB}" dt="2024-03-11T22:33:41.867" v="129" actId="20577"/>
        <pc:sldMkLst>
          <pc:docMk/>
          <pc:sldMk cId="3986572121" sldId="2146846953"/>
        </pc:sldMkLst>
        <pc:spChg chg="mod">
          <ac:chgData name="Soto-Taylor, Sarah@GOVOPS" userId="0753ac84-f730-4735-8baf-68ecdaaf531b" providerId="ADAL" clId="{9DA01C88-C78A-4A4A-B332-4FF966439CBB}" dt="2024-03-11T22:33:41.867" v="129" actId="20577"/>
          <ac:spMkLst>
            <pc:docMk/>
            <pc:sldMk cId="3986572121" sldId="2146846953"/>
            <ac:spMk id="5" creationId="{02610B12-AA26-2453-A9F4-109306A6FA81}"/>
          </ac:spMkLst>
        </pc:spChg>
      </pc:sldChg>
      <pc:sldChg chg="modSp mod">
        <pc:chgData name="Soto-Taylor, Sarah@GOVOPS" userId="0753ac84-f730-4735-8baf-68ecdaaf531b" providerId="ADAL" clId="{9DA01C88-C78A-4A4A-B332-4FF966439CBB}" dt="2024-03-11T22:34:10.930" v="130" actId="6549"/>
        <pc:sldMkLst>
          <pc:docMk/>
          <pc:sldMk cId="2758159158" sldId="2146846954"/>
        </pc:sldMkLst>
        <pc:spChg chg="mod">
          <ac:chgData name="Soto-Taylor, Sarah@GOVOPS" userId="0753ac84-f730-4735-8baf-68ecdaaf531b" providerId="ADAL" clId="{9DA01C88-C78A-4A4A-B332-4FF966439CBB}" dt="2024-03-11T22:34:10.930" v="130" actId="6549"/>
          <ac:spMkLst>
            <pc:docMk/>
            <pc:sldMk cId="2758159158" sldId="2146846954"/>
            <ac:spMk id="4" creationId="{AAEACB29-083D-7C8A-11DF-EB10A318BC6A}"/>
          </ac:spMkLst>
        </pc:spChg>
      </pc:sldChg>
      <pc:sldChg chg="del">
        <pc:chgData name="Soto-Taylor, Sarah@GOVOPS" userId="0753ac84-f730-4735-8baf-68ecdaaf531b" providerId="ADAL" clId="{9DA01C88-C78A-4A4A-B332-4FF966439CBB}" dt="2024-03-11T22:42:35.014" v="140" actId="47"/>
        <pc:sldMkLst>
          <pc:docMk/>
          <pc:sldMk cId="3694039315" sldId="2146846955"/>
        </pc:sldMkLst>
      </pc:sldChg>
      <pc:sldChg chg="del">
        <pc:chgData name="Soto-Taylor, Sarah@GOVOPS" userId="0753ac84-f730-4735-8baf-68ecdaaf531b" providerId="ADAL" clId="{9DA01C88-C78A-4A4A-B332-4FF966439CBB}" dt="2024-03-11T22:41:36.866" v="131" actId="47"/>
        <pc:sldMkLst>
          <pc:docMk/>
          <pc:sldMk cId="604723423" sldId="2146846956"/>
        </pc:sldMkLst>
      </pc:sldChg>
      <pc:sldMasterChg chg="modSldLayout">
        <pc:chgData name="Soto-Taylor, Sarah@GOVOPS" userId="0753ac84-f730-4735-8baf-68ecdaaf531b" providerId="ADAL" clId="{9DA01C88-C78A-4A4A-B332-4FF966439CBB}" dt="2024-03-11T23:07:45.004" v="141"/>
        <pc:sldMasterMkLst>
          <pc:docMk/>
          <pc:sldMasterMk cId="0" sldId="2147483648"/>
        </pc:sldMasterMkLst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0" sldId="2147483648"/>
            <pc:sldLayoutMk cId="3003697059" sldId="2147483652"/>
          </pc:sldLayoutMkLst>
        </pc:sldLayoutChg>
      </pc:sldMasterChg>
      <pc:sldMasterChg chg="modSldLayout">
        <pc:chgData name="Soto-Taylor, Sarah@GOVOPS" userId="0753ac84-f730-4735-8baf-68ecdaaf531b" providerId="ADAL" clId="{9DA01C88-C78A-4A4A-B332-4FF966439CBB}" dt="2024-03-11T23:07:45.004" v="141"/>
        <pc:sldMasterMkLst>
          <pc:docMk/>
          <pc:sldMasterMk cId="866265296" sldId="2147483660"/>
        </pc:sldMasterMkLst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866265296" sldId="2147483660"/>
            <pc:sldLayoutMk cId="464047367" sldId="2147483661"/>
          </pc:sldLayoutMkLst>
        </pc:sldLayoutChg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866265296" sldId="2147483660"/>
            <pc:sldLayoutMk cId="1344739842" sldId="2147483662"/>
          </pc:sldLayoutMkLst>
        </pc:sldLayoutChg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866265296" sldId="2147483660"/>
            <pc:sldLayoutMk cId="2723927753" sldId="2147483663"/>
          </pc:sldLayoutMkLst>
        </pc:sldLayoutChg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866265296" sldId="2147483660"/>
            <pc:sldLayoutMk cId="585688084" sldId="2147483679"/>
          </pc:sldLayoutMkLst>
        </pc:sldLayoutChg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866265296" sldId="2147483660"/>
            <pc:sldLayoutMk cId="687920900" sldId="2147483682"/>
          </pc:sldLayoutMkLst>
        </pc:sldLayoutChg>
      </pc:sldMasterChg>
      <pc:sldMasterChg chg="del delSldLayout">
        <pc:chgData name="Soto-Taylor, Sarah@GOVOPS" userId="0753ac84-f730-4735-8baf-68ecdaaf531b" providerId="ADAL" clId="{9DA01C88-C78A-4A4A-B332-4FF966439CBB}" dt="2024-03-11T22:28:59.830" v="2" actId="47"/>
        <pc:sldMasterMkLst>
          <pc:docMk/>
          <pc:sldMasterMk cId="3160395656" sldId="2147483686"/>
        </pc:sldMasterMkLst>
        <pc:sldLayoutChg chg="del">
          <pc:chgData name="Soto-Taylor, Sarah@GOVOPS" userId="0753ac84-f730-4735-8baf-68ecdaaf531b" providerId="ADAL" clId="{9DA01C88-C78A-4A4A-B332-4FF966439CBB}" dt="2024-03-11T22:28:59.830" v="2" actId="47"/>
          <pc:sldLayoutMkLst>
            <pc:docMk/>
            <pc:sldMasterMk cId="3160395656" sldId="2147483686"/>
            <pc:sldLayoutMk cId="2098617098" sldId="2147483687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28:59.830" v="2" actId="47"/>
          <pc:sldLayoutMkLst>
            <pc:docMk/>
            <pc:sldMasterMk cId="3160395656" sldId="2147483686"/>
            <pc:sldLayoutMk cId="3405804010" sldId="2147483688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28:59.830" v="2" actId="47"/>
          <pc:sldLayoutMkLst>
            <pc:docMk/>
            <pc:sldMasterMk cId="3160395656" sldId="2147483686"/>
            <pc:sldLayoutMk cId="4028022435" sldId="2147483689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28:59.830" v="2" actId="47"/>
          <pc:sldLayoutMkLst>
            <pc:docMk/>
            <pc:sldMasterMk cId="3160395656" sldId="2147483686"/>
            <pc:sldLayoutMk cId="2684253820" sldId="2147483690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28:59.830" v="2" actId="47"/>
          <pc:sldLayoutMkLst>
            <pc:docMk/>
            <pc:sldMasterMk cId="3160395656" sldId="2147483686"/>
            <pc:sldLayoutMk cId="115135848" sldId="2147483691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28:59.830" v="2" actId="47"/>
          <pc:sldLayoutMkLst>
            <pc:docMk/>
            <pc:sldMasterMk cId="3160395656" sldId="2147483686"/>
            <pc:sldLayoutMk cId="600193536" sldId="2147483692"/>
          </pc:sldLayoutMkLst>
        </pc:sldLayoutChg>
      </pc:sldMasterChg>
      <pc:sldMasterChg chg="modSldLayout">
        <pc:chgData name="Soto-Taylor, Sarah@GOVOPS" userId="0753ac84-f730-4735-8baf-68ecdaaf531b" providerId="ADAL" clId="{9DA01C88-C78A-4A4A-B332-4FF966439CBB}" dt="2024-03-11T23:07:45.004" v="141"/>
        <pc:sldMasterMkLst>
          <pc:docMk/>
          <pc:sldMasterMk cId="4191141658" sldId="2147483693"/>
        </pc:sldMasterMkLst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4191141658" sldId="2147483693"/>
            <pc:sldLayoutMk cId="3803257226" sldId="2147483699"/>
          </pc:sldLayoutMkLst>
        </pc:sldLayoutChg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4191141658" sldId="2147483693"/>
            <pc:sldLayoutMk cId="3647433363" sldId="2147483700"/>
          </pc:sldLayoutMkLst>
        </pc:sldLayoutChg>
      </pc:sldMasterChg>
      <pc:sldMasterChg chg="modSldLayout">
        <pc:chgData name="Soto-Taylor, Sarah@GOVOPS" userId="0753ac84-f730-4735-8baf-68ecdaaf531b" providerId="ADAL" clId="{9DA01C88-C78A-4A4A-B332-4FF966439CBB}" dt="2024-03-11T23:07:45.004" v="141"/>
        <pc:sldMasterMkLst>
          <pc:docMk/>
          <pc:sldMasterMk cId="1927940477" sldId="2147483701"/>
        </pc:sldMasterMkLst>
        <pc:sldLayoutChg chg="setBg">
          <pc:chgData name="Soto-Taylor, Sarah@GOVOPS" userId="0753ac84-f730-4735-8baf-68ecdaaf531b" providerId="ADAL" clId="{9DA01C88-C78A-4A4A-B332-4FF966439CBB}" dt="2024-03-11T23:07:45.004" v="141"/>
          <pc:sldLayoutMkLst>
            <pc:docMk/>
            <pc:sldMasterMk cId="1927940477" sldId="2147483701"/>
            <pc:sldLayoutMk cId="521129522" sldId="2147483706"/>
          </pc:sldLayoutMkLst>
        </pc:sldLayoutChg>
      </pc:sldMasterChg>
      <pc:sldMasterChg chg="del delSldLayout">
        <pc:chgData name="Soto-Taylor, Sarah@GOVOPS" userId="0753ac84-f730-4735-8baf-68ecdaaf531b" providerId="ADAL" clId="{9DA01C88-C78A-4A4A-B332-4FF966439CBB}" dt="2024-03-11T22:41:36.866" v="131" actId="47"/>
        <pc:sldMasterMkLst>
          <pc:docMk/>
          <pc:sldMasterMk cId="1771842528" sldId="2147483707"/>
        </pc:sldMasterMkLst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1559287632" sldId="2147483708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2110007089" sldId="2147483709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869650156" sldId="2147483710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1226313420" sldId="2147483711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4037407037" sldId="2147483712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3838347517" sldId="2147483713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1703929100" sldId="2147483714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1773808871" sldId="2147483715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1575950726" sldId="2147483716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1468940908" sldId="2147483717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3144690643" sldId="2147483718"/>
          </pc:sldLayoutMkLst>
        </pc:sldLayoutChg>
        <pc:sldLayoutChg chg="del">
          <pc:chgData name="Soto-Taylor, Sarah@GOVOPS" userId="0753ac84-f730-4735-8baf-68ecdaaf531b" providerId="ADAL" clId="{9DA01C88-C78A-4A4A-B332-4FF966439CBB}" dt="2024-03-11T22:41:36.866" v="131" actId="47"/>
          <pc:sldLayoutMkLst>
            <pc:docMk/>
            <pc:sldMasterMk cId="1771842528" sldId="2147483707"/>
            <pc:sldLayoutMk cId="2900866997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A64A-822A-734A-A2FC-03529FCF50A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BB67-A635-994E-BBFC-30F7CA2B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F27C9-C50A-4997-99D1-8C52513CC0FE}" type="datetimeFigureOut">
              <a:rPr lang="en-IN" smtClean="0"/>
              <a:t>05-04-2024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FDB7-8A55-4812-AC4E-14FD46E01D3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49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" y="0"/>
            <a:ext cx="9142703" cy="6858000"/>
          </a:xfrm>
          <a:prstGeom prst="rect">
            <a:avLst/>
          </a:prstGeom>
        </p:spPr>
      </p:pic>
      <p:sp>
        <p:nvSpPr>
          <p:cNvPr id="23" name="Freeform: Shape 22"/>
          <p:cNvSpPr/>
          <p:nvPr userDrawn="1"/>
        </p:nvSpPr>
        <p:spPr bwMode="auto">
          <a:xfrm>
            <a:off x="0" y="1793106"/>
            <a:ext cx="6254148" cy="3877275"/>
          </a:xfrm>
          <a:custGeom>
            <a:avLst/>
            <a:gdLst>
              <a:gd name="connsiteX0" fmla="*/ 0 w 8506076"/>
              <a:gd name="connsiteY0" fmla="*/ 0 h 3954461"/>
              <a:gd name="connsiteX1" fmla="*/ 6701477 w 8506076"/>
              <a:gd name="connsiteY1" fmla="*/ 0 h 3954461"/>
              <a:gd name="connsiteX2" fmla="*/ 8506076 w 8506076"/>
              <a:gd name="connsiteY2" fmla="*/ 3954461 h 3954461"/>
              <a:gd name="connsiteX3" fmla="*/ 0 w 8506076"/>
              <a:gd name="connsiteY3" fmla="*/ 3954461 h 395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6076" h="3954461">
                <a:moveTo>
                  <a:pt x="0" y="0"/>
                </a:moveTo>
                <a:lnTo>
                  <a:pt x="6701477" y="0"/>
                </a:lnTo>
                <a:lnTo>
                  <a:pt x="8506076" y="3954461"/>
                </a:lnTo>
                <a:lnTo>
                  <a:pt x="0" y="3954461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745" y="4082589"/>
            <a:ext cx="4705064" cy="128894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746" y="2084173"/>
            <a:ext cx="4706415" cy="1997409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7" name="Freeform: Shape 26"/>
          <p:cNvSpPr/>
          <p:nvPr userDrawn="1"/>
        </p:nvSpPr>
        <p:spPr bwMode="auto">
          <a:xfrm>
            <a:off x="4829909" y="1793106"/>
            <a:ext cx="1529939" cy="3877275"/>
          </a:xfrm>
          <a:custGeom>
            <a:avLst/>
            <a:gdLst>
              <a:gd name="connsiteX0" fmla="*/ 0 w 2080824"/>
              <a:gd name="connsiteY0" fmla="*/ 0 h 3954461"/>
              <a:gd name="connsiteX1" fmla="*/ 276225 w 2080824"/>
              <a:gd name="connsiteY1" fmla="*/ 0 h 3954461"/>
              <a:gd name="connsiteX2" fmla="*/ 2080824 w 2080824"/>
              <a:gd name="connsiteY2" fmla="*/ 3954461 h 3954461"/>
              <a:gd name="connsiteX3" fmla="*/ 1804599 w 2080824"/>
              <a:gd name="connsiteY3" fmla="*/ 3954461 h 3954461"/>
              <a:gd name="connsiteX4" fmla="*/ 0 w 2080824"/>
              <a:gd name="connsiteY4" fmla="*/ 0 h 395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824" h="3954461">
                <a:moveTo>
                  <a:pt x="0" y="0"/>
                </a:moveTo>
                <a:lnTo>
                  <a:pt x="276225" y="0"/>
                </a:lnTo>
                <a:lnTo>
                  <a:pt x="2080824" y="3954461"/>
                </a:lnTo>
                <a:lnTo>
                  <a:pt x="1804599" y="39544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63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6160" y="6024187"/>
            <a:ext cx="1266434" cy="3637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60" y="470068"/>
            <a:ext cx="1381988" cy="5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itle S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381" y="0"/>
            <a:ext cx="475062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4023013"/>
            <a:ext cx="4288301" cy="128894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875173"/>
            <a:ext cx="4289533" cy="2147839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6439" y="6024187"/>
            <a:ext cx="1266155" cy="361688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flipH="1">
            <a:off x="4337954" y="888"/>
            <a:ext cx="1093858" cy="6856012"/>
          </a:xfrm>
          <a:prstGeom prst="line">
            <a:avLst/>
          </a:prstGeom>
          <a:ln w="2857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 userDrawn="1"/>
        </p:nvCxnSpPr>
        <p:spPr>
          <a:xfrm flipH="1">
            <a:off x="4403318" y="819505"/>
            <a:ext cx="835166" cy="5218991"/>
          </a:xfrm>
          <a:prstGeom prst="line">
            <a:avLst/>
          </a:prstGeom>
          <a:ln w="127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60" y="470070"/>
            <a:ext cx="1381988" cy="55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77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" y="0"/>
            <a:ext cx="9142703" cy="6858000"/>
          </a:xfrm>
          <a:prstGeom prst="rect">
            <a:avLst/>
          </a:prstGeom>
        </p:spPr>
      </p:pic>
      <p:sp>
        <p:nvSpPr>
          <p:cNvPr id="58" name="Freeform: Shape 57"/>
          <p:cNvSpPr/>
          <p:nvPr userDrawn="1"/>
        </p:nvSpPr>
        <p:spPr bwMode="auto">
          <a:xfrm>
            <a:off x="0" y="1949646"/>
            <a:ext cx="5069069" cy="4908355"/>
          </a:xfrm>
          <a:custGeom>
            <a:avLst/>
            <a:gdLst>
              <a:gd name="connsiteX0" fmla="*/ 0 w 6894285"/>
              <a:gd name="connsiteY0" fmla="*/ 0 h 5006068"/>
              <a:gd name="connsiteX1" fmla="*/ 6894285 w 6894285"/>
              <a:gd name="connsiteY1" fmla="*/ 0 h 5006068"/>
              <a:gd name="connsiteX2" fmla="*/ 6894285 w 6894285"/>
              <a:gd name="connsiteY2" fmla="*/ 322079 h 5006068"/>
              <a:gd name="connsiteX3" fmla="*/ 6525265 w 6894285"/>
              <a:gd name="connsiteY3" fmla="*/ 322079 h 5006068"/>
              <a:gd name="connsiteX4" fmla="*/ 6525265 w 6894285"/>
              <a:gd name="connsiteY4" fmla="*/ 983343 h 5006068"/>
              <a:gd name="connsiteX5" fmla="*/ 6894285 w 6894285"/>
              <a:gd name="connsiteY5" fmla="*/ 983343 h 5006068"/>
              <a:gd name="connsiteX6" fmla="*/ 6894285 w 6894285"/>
              <a:gd name="connsiteY6" fmla="*/ 1443595 h 5006068"/>
              <a:gd name="connsiteX7" fmla="*/ 6147984 w 6894285"/>
              <a:gd name="connsiteY7" fmla="*/ 1443595 h 5006068"/>
              <a:gd name="connsiteX8" fmla="*/ 6147984 w 6894285"/>
              <a:gd name="connsiteY8" fmla="*/ 2328925 h 5006068"/>
              <a:gd name="connsiteX9" fmla="*/ 6894285 w 6894285"/>
              <a:gd name="connsiteY9" fmla="*/ 2328925 h 5006068"/>
              <a:gd name="connsiteX10" fmla="*/ 6894285 w 6894285"/>
              <a:gd name="connsiteY10" fmla="*/ 2723481 h 5006068"/>
              <a:gd name="connsiteX11" fmla="*/ 6449058 w 6894285"/>
              <a:gd name="connsiteY11" fmla="*/ 2723481 h 5006068"/>
              <a:gd name="connsiteX12" fmla="*/ 6449058 w 6894285"/>
              <a:gd name="connsiteY12" fmla="*/ 3516137 h 5006068"/>
              <a:gd name="connsiteX13" fmla="*/ 6894285 w 6894285"/>
              <a:gd name="connsiteY13" fmla="*/ 3516137 h 5006068"/>
              <a:gd name="connsiteX14" fmla="*/ 6894285 w 6894285"/>
              <a:gd name="connsiteY14" fmla="*/ 3910693 h 5006068"/>
              <a:gd name="connsiteX15" fmla="*/ 6147984 w 6894285"/>
              <a:gd name="connsiteY15" fmla="*/ 3910693 h 5006068"/>
              <a:gd name="connsiteX16" fmla="*/ 6147984 w 6894285"/>
              <a:gd name="connsiteY16" fmla="*/ 4796023 h 5006068"/>
              <a:gd name="connsiteX17" fmla="*/ 6894285 w 6894285"/>
              <a:gd name="connsiteY17" fmla="*/ 4796023 h 5006068"/>
              <a:gd name="connsiteX18" fmla="*/ 6894285 w 6894285"/>
              <a:gd name="connsiteY18" fmla="*/ 5006068 h 5006068"/>
              <a:gd name="connsiteX19" fmla="*/ 0 w 6894285"/>
              <a:gd name="connsiteY19" fmla="*/ 5006068 h 500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94285" h="5006068">
                <a:moveTo>
                  <a:pt x="0" y="0"/>
                </a:moveTo>
                <a:lnTo>
                  <a:pt x="6894285" y="0"/>
                </a:lnTo>
                <a:lnTo>
                  <a:pt x="6894285" y="322079"/>
                </a:lnTo>
                <a:lnTo>
                  <a:pt x="6525265" y="322079"/>
                </a:lnTo>
                <a:lnTo>
                  <a:pt x="6525265" y="983343"/>
                </a:lnTo>
                <a:lnTo>
                  <a:pt x="6894285" y="983343"/>
                </a:lnTo>
                <a:lnTo>
                  <a:pt x="6894285" y="1443595"/>
                </a:lnTo>
                <a:lnTo>
                  <a:pt x="6147984" y="1443595"/>
                </a:lnTo>
                <a:lnTo>
                  <a:pt x="6147984" y="2328925"/>
                </a:lnTo>
                <a:lnTo>
                  <a:pt x="6894285" y="2328925"/>
                </a:lnTo>
                <a:lnTo>
                  <a:pt x="6894285" y="2723481"/>
                </a:lnTo>
                <a:lnTo>
                  <a:pt x="6449058" y="2723481"/>
                </a:lnTo>
                <a:lnTo>
                  <a:pt x="6449058" y="3516137"/>
                </a:lnTo>
                <a:lnTo>
                  <a:pt x="6894285" y="3516137"/>
                </a:lnTo>
                <a:lnTo>
                  <a:pt x="6894285" y="3910693"/>
                </a:lnTo>
                <a:lnTo>
                  <a:pt x="6147984" y="3910693"/>
                </a:lnTo>
                <a:lnTo>
                  <a:pt x="6147984" y="4796023"/>
                </a:lnTo>
                <a:lnTo>
                  <a:pt x="6894285" y="4796023"/>
                </a:lnTo>
                <a:lnTo>
                  <a:pt x="6894285" y="5006068"/>
                </a:lnTo>
                <a:lnTo>
                  <a:pt x="0" y="5006068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32" tIns="33616" rIns="67232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48182">
              <a:spcBef>
                <a:spcPts val="441"/>
              </a:spcBef>
              <a:spcAft>
                <a:spcPts val="74"/>
              </a:spcAft>
            </a:pPr>
            <a:endParaRPr lang="en-US" sz="882" b="1" dirty="0" err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" name="Freeform: Shape 48"/>
          <p:cNvSpPr/>
          <p:nvPr userDrawn="1"/>
        </p:nvSpPr>
        <p:spPr bwMode="auto">
          <a:xfrm>
            <a:off x="1" y="1"/>
            <a:ext cx="5330526" cy="1949645"/>
          </a:xfrm>
          <a:custGeom>
            <a:avLst/>
            <a:gdLst>
              <a:gd name="connsiteX0" fmla="*/ 0 w 7249886"/>
              <a:gd name="connsiteY0" fmla="*/ 0 h 1988457"/>
              <a:gd name="connsiteX1" fmla="*/ 7249886 w 7249886"/>
              <a:gd name="connsiteY1" fmla="*/ 0 h 1988457"/>
              <a:gd name="connsiteX2" fmla="*/ 7249886 w 7249886"/>
              <a:gd name="connsiteY2" fmla="*/ 627060 h 1988457"/>
              <a:gd name="connsiteX3" fmla="*/ 6398056 w 7249886"/>
              <a:gd name="connsiteY3" fmla="*/ 627060 h 1988457"/>
              <a:gd name="connsiteX4" fmla="*/ 6398056 w 7249886"/>
              <a:gd name="connsiteY4" fmla="*/ 1361396 h 1988457"/>
              <a:gd name="connsiteX5" fmla="*/ 7249886 w 7249886"/>
              <a:gd name="connsiteY5" fmla="*/ 1361396 h 1988457"/>
              <a:gd name="connsiteX6" fmla="*/ 7249886 w 7249886"/>
              <a:gd name="connsiteY6" fmla="*/ 1988457 h 1988457"/>
              <a:gd name="connsiteX7" fmla="*/ 0 w 7249886"/>
              <a:gd name="connsiteY7" fmla="*/ 1988457 h 198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9886" h="1988457">
                <a:moveTo>
                  <a:pt x="0" y="0"/>
                </a:moveTo>
                <a:lnTo>
                  <a:pt x="7249886" y="0"/>
                </a:lnTo>
                <a:lnTo>
                  <a:pt x="7249886" y="627060"/>
                </a:lnTo>
                <a:lnTo>
                  <a:pt x="6398056" y="627060"/>
                </a:lnTo>
                <a:lnTo>
                  <a:pt x="6398056" y="1361396"/>
                </a:lnTo>
                <a:lnTo>
                  <a:pt x="7249886" y="1361396"/>
                </a:lnTo>
                <a:lnTo>
                  <a:pt x="7249886" y="1988457"/>
                </a:lnTo>
                <a:lnTo>
                  <a:pt x="0" y="1988457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859368" y="2336280"/>
            <a:ext cx="440744" cy="506673"/>
          </a:xfrm>
          <a:prstGeom prst="rect">
            <a:avLst/>
          </a:prstGeom>
          <a:solidFill>
            <a:schemeClr val="bg1">
              <a:alpha val="9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32" tIns="33616" rIns="67232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48182">
              <a:spcBef>
                <a:spcPts val="441"/>
              </a:spcBef>
              <a:spcAft>
                <a:spcPts val="74"/>
              </a:spcAft>
            </a:pPr>
            <a:endParaRPr lang="en-US" sz="882" b="1" dirty="0" err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584738" y="3439087"/>
            <a:ext cx="626314" cy="720003"/>
          </a:xfrm>
          <a:prstGeom prst="rect">
            <a:avLst/>
          </a:prstGeom>
          <a:solidFill>
            <a:schemeClr val="bg1">
              <a:alpha val="9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32" tIns="33616" rIns="67232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48182">
              <a:spcBef>
                <a:spcPts val="441"/>
              </a:spcBef>
              <a:spcAft>
                <a:spcPts val="74"/>
              </a:spcAft>
            </a:pPr>
            <a:endParaRPr lang="en-US" sz="882" b="1" dirty="0" err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4584738" y="5858030"/>
            <a:ext cx="626314" cy="720003"/>
          </a:xfrm>
          <a:prstGeom prst="rect">
            <a:avLst/>
          </a:prstGeom>
          <a:solidFill>
            <a:schemeClr val="bg1">
              <a:alpha val="9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32" tIns="33616" rIns="67232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48182">
              <a:spcBef>
                <a:spcPts val="441"/>
              </a:spcBef>
              <a:spcAft>
                <a:spcPts val="74"/>
              </a:spcAft>
            </a:pPr>
            <a:endParaRPr lang="en-US" sz="882" b="1" dirty="0" err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803342" y="4690815"/>
            <a:ext cx="552797" cy="635489"/>
          </a:xfrm>
          <a:prstGeom prst="rect">
            <a:avLst/>
          </a:prstGeom>
          <a:solidFill>
            <a:schemeClr val="bg1">
              <a:alpha val="9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32" tIns="33616" rIns="67232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448182">
              <a:spcBef>
                <a:spcPts val="441"/>
              </a:spcBef>
              <a:spcAft>
                <a:spcPts val="74"/>
              </a:spcAft>
            </a:pPr>
            <a:endParaRPr lang="en-US" sz="882" b="1" dirty="0" err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201978" y="2374691"/>
            <a:ext cx="4120071" cy="1801436"/>
          </a:xfrm>
          <a:noFill/>
        </p:spPr>
        <p:txBody>
          <a:bodyPr lIns="146304" tIns="91440" rIns="146304" bIns="91440" anchor="t" anchorCtr="0"/>
          <a:lstStyle>
            <a:lvl1pPr>
              <a:defRPr sz="3529" spc="-74" baseline="0">
                <a:gradFill>
                  <a:gsLst>
                    <a:gs pos="3030">
                      <a:schemeClr val="tx1"/>
                    </a:gs>
                    <a:gs pos="2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47" name="Rectangle 46"/>
          <p:cNvSpPr/>
          <p:nvPr userDrawn="1"/>
        </p:nvSpPr>
        <p:spPr bwMode="auto">
          <a:xfrm>
            <a:off x="5330527" y="614821"/>
            <a:ext cx="626314" cy="72000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28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" y="0"/>
            <a:ext cx="9142703" cy="6858000"/>
          </a:xfrm>
          <a:prstGeom prst="rect">
            <a:avLst/>
          </a:prstGeom>
        </p:spPr>
      </p:pic>
      <p:sp>
        <p:nvSpPr>
          <p:cNvPr id="4" name="Isosceles Triangle 3"/>
          <p:cNvSpPr/>
          <p:nvPr userDrawn="1"/>
        </p:nvSpPr>
        <p:spPr bwMode="auto">
          <a:xfrm flipV="1">
            <a:off x="4868521" y="-1"/>
            <a:ext cx="4275480" cy="2049262"/>
          </a:xfrm>
          <a:prstGeom prst="triangle">
            <a:avLst>
              <a:gd name="adj" fmla="val 36428"/>
            </a:avLst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Freeform: Shape 18"/>
          <p:cNvSpPr/>
          <p:nvPr userDrawn="1"/>
        </p:nvSpPr>
        <p:spPr bwMode="auto">
          <a:xfrm>
            <a:off x="0" y="0"/>
            <a:ext cx="9144000" cy="6858000"/>
          </a:xfrm>
          <a:custGeom>
            <a:avLst/>
            <a:gdLst>
              <a:gd name="connsiteX0" fmla="*/ 12436475 w 12436475"/>
              <a:gd name="connsiteY0" fmla="*/ 0 h 6994525"/>
              <a:gd name="connsiteX1" fmla="*/ 12436475 w 12436475"/>
              <a:gd name="connsiteY1" fmla="*/ 5065486 h 6994525"/>
              <a:gd name="connsiteX2" fmla="*/ 9006586 w 12436475"/>
              <a:gd name="connsiteY2" fmla="*/ 6994525 h 6994525"/>
              <a:gd name="connsiteX3" fmla="*/ 0 w 12436475"/>
              <a:gd name="connsiteY3" fmla="*/ 6994525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36475" h="6994525">
                <a:moveTo>
                  <a:pt x="12436475" y="0"/>
                </a:moveTo>
                <a:lnTo>
                  <a:pt x="12436475" y="5065486"/>
                </a:lnTo>
                <a:lnTo>
                  <a:pt x="9006586" y="6994525"/>
                </a:lnTo>
                <a:lnTo>
                  <a:pt x="0" y="699452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28155" y="1165057"/>
            <a:ext cx="4943676" cy="1652678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28155" y="1024630"/>
            <a:ext cx="941246" cy="8965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75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" y="0"/>
            <a:ext cx="9142703" cy="6858000"/>
          </a:xfrm>
          <a:prstGeom prst="rect">
            <a:avLst/>
          </a:prstGeom>
        </p:spPr>
      </p:pic>
      <p:sp>
        <p:nvSpPr>
          <p:cNvPr id="12" name="Isosceles Triangle 11"/>
          <p:cNvSpPr/>
          <p:nvPr userDrawn="1"/>
        </p:nvSpPr>
        <p:spPr bwMode="auto">
          <a:xfrm rot="5400000">
            <a:off x="724607" y="-724607"/>
            <a:ext cx="6828711" cy="8277924"/>
          </a:xfrm>
          <a:prstGeom prst="triangle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Isosceles Triangle 10"/>
          <p:cNvSpPr/>
          <p:nvPr userDrawn="1"/>
        </p:nvSpPr>
        <p:spPr bwMode="auto">
          <a:xfrm rot="5400000">
            <a:off x="699637" y="-699637"/>
            <a:ext cx="6593393" cy="7992666"/>
          </a:xfrm>
          <a:prstGeom prst="triangle">
            <a:avLst>
              <a:gd name="adj" fmla="val 0"/>
            </a:avLst>
          </a:prstGeom>
          <a:solidFill>
            <a:schemeClr val="bg1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Isosceles Triangle 1"/>
          <p:cNvSpPr/>
          <p:nvPr userDrawn="1"/>
        </p:nvSpPr>
        <p:spPr bwMode="auto">
          <a:xfrm rot="5400000">
            <a:off x="679243" y="-679243"/>
            <a:ext cx="6401193" cy="775967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09479" y="1644018"/>
            <a:ext cx="4368738" cy="1652678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425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73" indent="0">
              <a:buNone/>
              <a:defRPr/>
            </a:lvl3pPr>
            <a:lvl4pPr marL="336145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9695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73" indent="0">
              <a:buNone/>
              <a:defRPr/>
            </a:lvl3pPr>
            <a:lvl4pPr marL="336145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6964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47347"/>
          </a:xfrm>
        </p:spPr>
        <p:txBody>
          <a:bodyPr>
            <a:spAutoFit/>
          </a:bodyPr>
          <a:lstStyle>
            <a:lvl1pPr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1866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47347"/>
          </a:xfrm>
        </p:spPr>
        <p:txBody>
          <a:bodyPr>
            <a:spAutoFit/>
          </a:bodyPr>
          <a:lstStyle>
            <a:lvl1pPr>
              <a:defRPr sz="2647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1896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7"/>
            <a:ext cx="4033911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7"/>
            <a:ext cx="4033911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7579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000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7"/>
            <a:ext cx="4033911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7"/>
            <a:ext cx="4033911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5757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7"/>
            <a:ext cx="4033911" cy="150656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7"/>
            <a:ext cx="4033911" cy="150656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43778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7"/>
            <a:ext cx="4033911" cy="150656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7"/>
            <a:ext cx="4033911" cy="150656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3533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52345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08327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549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3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29" y="1197323"/>
            <a:ext cx="8740142" cy="1516697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1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1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Slide for developer code</a:t>
            </a:r>
          </a:p>
        </p:txBody>
      </p:sp>
    </p:spTree>
    <p:extLst>
      <p:ext uri="{BB962C8B-B14F-4D97-AF65-F5344CB8AC3E}">
        <p14:creationId xmlns:p14="http://schemas.microsoft.com/office/powerpoint/2010/main" val="214373133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59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81" indent="-20659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7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46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19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88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" y="0"/>
            <a:ext cx="9142703" cy="68580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01931" y="6243341"/>
            <a:ext cx="8717498" cy="3077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443" eaLnBrk="0" hangingPunct="0"/>
            <a:r>
              <a:rPr lang="en-US" sz="588" dirty="0">
                <a:solidFill>
                  <a:schemeClr val="bg1"/>
                </a:solidFill>
                <a:cs typeface="Segoe UI" pitchFamily="34" charset="0"/>
              </a:rPr>
              <a:t>© 2014 COMPANY RODRIGO Corporation. All rights reserved. </a:t>
            </a:r>
          </a:p>
        </p:txBody>
      </p:sp>
      <p:sp>
        <p:nvSpPr>
          <p:cNvPr id="24" name="Oval 23"/>
          <p:cNvSpPr/>
          <p:nvPr userDrawn="1"/>
        </p:nvSpPr>
        <p:spPr bwMode="auto">
          <a:xfrm>
            <a:off x="3842999" y="3860053"/>
            <a:ext cx="1458003" cy="1943141"/>
          </a:xfrm>
          <a:prstGeom prst="ellipse">
            <a:avLst/>
          </a:prstGeom>
          <a:solidFill>
            <a:srgbClr val="00000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146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Freeform: Shape 45"/>
          <p:cNvSpPr/>
          <p:nvPr userDrawn="1"/>
        </p:nvSpPr>
        <p:spPr bwMode="auto">
          <a:xfrm>
            <a:off x="1" y="2"/>
            <a:ext cx="9142051" cy="4836536"/>
          </a:xfrm>
          <a:custGeom>
            <a:avLst/>
            <a:gdLst>
              <a:gd name="connsiteX0" fmla="*/ 0 w 12433824"/>
              <a:gd name="connsiteY0" fmla="*/ 0 h 4932819"/>
              <a:gd name="connsiteX1" fmla="*/ 12433824 w 12433824"/>
              <a:gd name="connsiteY1" fmla="*/ 0 h 4932819"/>
              <a:gd name="connsiteX2" fmla="*/ 12433824 w 12433824"/>
              <a:gd name="connsiteY2" fmla="*/ 4932819 h 4932819"/>
              <a:gd name="connsiteX3" fmla="*/ 7334600 w 12433824"/>
              <a:gd name="connsiteY3" fmla="*/ 4932819 h 4932819"/>
              <a:gd name="connsiteX4" fmla="*/ 7334853 w 12433824"/>
              <a:gd name="connsiteY4" fmla="*/ 4927807 h 4932819"/>
              <a:gd name="connsiteX5" fmla="*/ 6218238 w 12433824"/>
              <a:gd name="connsiteY5" fmla="*/ 3811845 h 4932819"/>
              <a:gd name="connsiteX6" fmla="*/ 5101623 w 12433824"/>
              <a:gd name="connsiteY6" fmla="*/ 4927807 h 4932819"/>
              <a:gd name="connsiteX7" fmla="*/ 5101876 w 12433824"/>
              <a:gd name="connsiteY7" fmla="*/ 4932819 h 4932819"/>
              <a:gd name="connsiteX8" fmla="*/ 0 w 12433824"/>
              <a:gd name="connsiteY8" fmla="*/ 4932819 h 49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33824" h="4932819">
                <a:moveTo>
                  <a:pt x="0" y="0"/>
                </a:moveTo>
                <a:lnTo>
                  <a:pt x="12433824" y="0"/>
                </a:lnTo>
                <a:lnTo>
                  <a:pt x="12433824" y="4932819"/>
                </a:lnTo>
                <a:lnTo>
                  <a:pt x="7334600" y="4932819"/>
                </a:lnTo>
                <a:lnTo>
                  <a:pt x="7334853" y="4927807"/>
                </a:lnTo>
                <a:cubicBezTo>
                  <a:pt x="7334853" y="4311479"/>
                  <a:pt x="6834927" y="3811845"/>
                  <a:pt x="6218238" y="3811845"/>
                </a:cubicBezTo>
                <a:cubicBezTo>
                  <a:pt x="5601548" y="3811845"/>
                  <a:pt x="5101623" y="4311479"/>
                  <a:pt x="5101623" y="4927807"/>
                </a:cubicBezTo>
                <a:lnTo>
                  <a:pt x="5101876" y="4932819"/>
                </a:lnTo>
                <a:lnTo>
                  <a:pt x="0" y="4932819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146" dirty="0">
                <a:solidFill>
                  <a:srgbClr val="FFFFFF">
                    <a:alpha val="33000"/>
                  </a:srgbClr>
                </a:solidFill>
                <a:ea typeface="Segoe UI" pitchFamily="34" charset="0"/>
                <a:cs typeface="Segoe UI" pitchFamily="34" charset="0"/>
              </a:rPr>
              <a:t>THANK YOU</a:t>
            </a:r>
          </a:p>
        </p:txBody>
      </p:sp>
      <p:sp>
        <p:nvSpPr>
          <p:cNvPr id="35" name="Oval 34"/>
          <p:cNvSpPr/>
          <p:nvPr userDrawn="1"/>
        </p:nvSpPr>
        <p:spPr bwMode="auto">
          <a:xfrm>
            <a:off x="3747656" y="3739860"/>
            <a:ext cx="1646741" cy="2194680"/>
          </a:xfrm>
          <a:prstGeom prst="ellipse">
            <a:avLst/>
          </a:prstGeom>
          <a:noFill/>
          <a:ln w="6350">
            <a:solidFill>
              <a:schemeClr val="bg1">
                <a:alpha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14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121351" y="4465571"/>
            <a:ext cx="901299" cy="732104"/>
            <a:chOff x="10387012" y="4179358"/>
            <a:chExt cx="974726" cy="593725"/>
          </a:xfrm>
          <a:noFill/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24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790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160" y="3017052"/>
            <a:ext cx="2069753" cy="823899"/>
          </a:xfrm>
          <a:prstGeom prst="rect">
            <a:avLst/>
          </a:prstGeom>
        </p:spPr>
      </p:pic>
      <p:sp>
        <p:nvSpPr>
          <p:cNvPr id="24" name="Text Box 3"/>
          <p:cNvSpPr txBox="1">
            <a:spLocks noChangeArrowheads="1"/>
          </p:cNvSpPr>
          <p:nvPr userDrawn="1"/>
        </p:nvSpPr>
        <p:spPr bwMode="blackWhite">
          <a:xfrm>
            <a:off x="201931" y="6243341"/>
            <a:ext cx="8717498" cy="3077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443" eaLnBrk="0" hangingPunct="0"/>
            <a:r>
              <a:rPr lang="en-US" sz="588" dirty="0">
                <a:solidFill>
                  <a:schemeClr val="tx1"/>
                </a:solidFill>
                <a:cs typeface="Segoe UI" pitchFamily="34" charset="0"/>
              </a:rPr>
              <a:t>© 2014 COMPANY RODRIGO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50250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418" y="6492875"/>
            <a:ext cx="29088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417" y="6492875"/>
            <a:ext cx="21433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508760" y="1798320"/>
            <a:ext cx="6126480" cy="252984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 flipV="1">
            <a:off x="1508760" y="1645668"/>
            <a:ext cx="6126480" cy="45972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 flipV="1">
            <a:off x="1508760" y="4434840"/>
            <a:ext cx="6126480" cy="365760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5" y="2093277"/>
            <a:ext cx="2694229" cy="649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819400"/>
            <a:ext cx="5638800" cy="1371600"/>
          </a:xfrm>
          <a:prstGeom prst="rect">
            <a:avLst/>
          </a:prstGeom>
        </p:spPr>
        <p:txBody>
          <a:bodyPr/>
          <a:lstStyle>
            <a:lvl1pPr>
              <a:defRPr lang="en-IN" sz="4800" b="0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76400" y="4495800"/>
            <a:ext cx="58674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I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171" y="3017002"/>
            <a:ext cx="2070741" cy="823948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 userDrawn="1"/>
        </p:nvSpPr>
        <p:spPr bwMode="blackWhite">
          <a:xfrm>
            <a:off x="201931" y="6243341"/>
            <a:ext cx="8717498" cy="3077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443" eaLnBrk="0" hangingPunct="0"/>
            <a:r>
              <a:rPr lang="en-US" sz="588" dirty="0">
                <a:solidFill>
                  <a:schemeClr val="bg1"/>
                </a:solidFill>
                <a:cs typeface="Segoe UI" pitchFamily="34" charset="0"/>
              </a:rPr>
              <a:t>© 2014 COMPANY RODRIGO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879209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0" y="6362700"/>
            <a:ext cx="838200" cy="365125"/>
          </a:xfrm>
          <a:prstGeom prst="rect">
            <a:avLst/>
          </a:prstGeom>
        </p:spPr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1945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8553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418" y="6492875"/>
            <a:ext cx="29088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2417" y="6492875"/>
            <a:ext cx="21433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508760" y="1798320"/>
            <a:ext cx="6126480" cy="252984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gray">
          <a:xfrm flipV="1">
            <a:off x="1508760" y="1645668"/>
            <a:ext cx="6126480" cy="45972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gray">
          <a:xfrm flipV="1">
            <a:off x="1508760" y="4434840"/>
            <a:ext cx="6126480" cy="365760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5" y="2093277"/>
            <a:ext cx="2694229" cy="649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819400"/>
            <a:ext cx="5638800" cy="1371600"/>
          </a:xfrm>
          <a:prstGeom prst="rect">
            <a:avLst/>
          </a:prstGeom>
        </p:spPr>
        <p:txBody>
          <a:bodyPr/>
          <a:lstStyle>
            <a:lvl1pPr>
              <a:defRPr lang="en-IN" sz="4800" b="0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76400" y="4495800"/>
            <a:ext cx="5867400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7665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8913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519612" y="2233611"/>
            <a:ext cx="104777" cy="9144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325416" y="0"/>
            <a:ext cx="6380183" cy="1066800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 flipV="1">
            <a:off x="304799" y="114300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8349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5417" y="0"/>
            <a:ext cx="5029200" cy="2868706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 flipV="1">
            <a:off x="325418" y="3000486"/>
            <a:ext cx="5029200" cy="733314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6" y="3108960"/>
            <a:ext cx="2274364" cy="548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2392362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325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185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34136"/>
            <a:ext cx="8229600" cy="488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433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 rot="10800000" flipH="1">
            <a:off x="3276600" y="6248400"/>
            <a:ext cx="5867400" cy="609600"/>
          </a:xfrm>
          <a:prstGeom prst="rect">
            <a:avLst/>
          </a:prstGeom>
          <a:solidFill>
            <a:schemeClr val="dk2">
              <a:alpha val="71764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6297" y="6324600"/>
            <a:ext cx="1895303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6" name="Google Shape;26;p3"/>
          <p:cNvSpPr/>
          <p:nvPr/>
        </p:nvSpPr>
        <p:spPr>
          <a:xfrm rot="10800000" flipH="1">
            <a:off x="0" y="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29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 rot="10800000" flipH="1">
            <a:off x="3276600" y="6248400"/>
            <a:ext cx="5867400" cy="609600"/>
          </a:xfrm>
          <a:prstGeom prst="rect">
            <a:avLst/>
          </a:prstGeom>
          <a:solidFill>
            <a:schemeClr val="dk2">
              <a:alpha val="71764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6297" y="6324600"/>
            <a:ext cx="1895303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4"/>
          <p:cNvSpPr/>
          <p:nvPr/>
        </p:nvSpPr>
        <p:spPr>
          <a:xfrm rot="10800000" flipH="1">
            <a:off x="0" y="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922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6248400"/>
            <a:ext cx="3505200" cy="6096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3276600" y="6248400"/>
            <a:ext cx="5867400" cy="609600"/>
          </a:xfrm>
          <a:prstGeom prst="rect">
            <a:avLst/>
          </a:prstGeom>
          <a:solidFill>
            <a:schemeClr val="dk2">
              <a:alpha val="71764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6297" y="6324600"/>
            <a:ext cx="1895303" cy="457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p5"/>
          <p:cNvSpPr/>
          <p:nvPr/>
        </p:nvSpPr>
        <p:spPr>
          <a:xfrm rot="10800000" flipH="1">
            <a:off x="0" y="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620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 rot="-5400000">
            <a:off x="4519612" y="2233611"/>
            <a:ext cx="104777" cy="914400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325416" y="0"/>
            <a:ext cx="6380183" cy="1066800"/>
          </a:xfrm>
          <a:prstGeom prst="rect">
            <a:avLst/>
          </a:prstGeom>
          <a:solidFill>
            <a:srgbClr val="17365D">
              <a:alpha val="66666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 rot="10800000" flipH="1">
            <a:off x="304799" y="1143000"/>
            <a:ext cx="6380183" cy="182880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DAEEF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736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25417" y="0"/>
            <a:ext cx="5029200" cy="2868706"/>
          </a:xfrm>
          <a:prstGeom prst="rect">
            <a:avLst/>
          </a:prstGeom>
          <a:solidFill>
            <a:srgbClr val="538CD5">
              <a:alpha val="83921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rot="10800000" flipH="1">
            <a:off x="325418" y="3000486"/>
            <a:ext cx="5029200" cy="733314"/>
          </a:xfrm>
          <a:prstGeom prst="rect">
            <a:avLst/>
          </a:prstGeom>
          <a:solidFill>
            <a:srgbClr val="17365D">
              <a:alpha val="66666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8036" y="3108960"/>
            <a:ext cx="2274364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4958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DAEEF3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DAEEF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12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519612" y="2233611"/>
            <a:ext cx="104777" cy="91440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325416" y="0"/>
            <a:ext cx="6380183" cy="1066800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gray">
          <a:xfrm flipV="1">
            <a:off x="304799" y="114300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prstGeom prst="rect">
            <a:avLst/>
          </a:prstGeom>
        </p:spPr>
        <p:txBody>
          <a:bodyPr/>
          <a:lstStyle>
            <a:lvl1pPr algn="l"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IN" sz="16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029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89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325417" y="0"/>
            <a:ext cx="5029200" cy="2868706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 flipV="1">
            <a:off x="325418" y="3000486"/>
            <a:ext cx="5029200" cy="733314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6" y="3108960"/>
            <a:ext cx="2274364" cy="548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2392362"/>
          </a:xfrm>
          <a:prstGeom prst="rect">
            <a:avLst/>
          </a:prstGeom>
        </p:spPr>
        <p:txBody>
          <a:bodyPr/>
          <a:lstStyle>
            <a:lvl1pPr>
              <a:defRPr lang="en-IN" sz="2800" b="1" dirty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369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riya\Downloads\eLearningArt-Office_Building_Sketch_Style-540x405-3001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6248400"/>
            <a:ext cx="3505200" cy="60960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gray">
          <a:xfrm flipV="1">
            <a:off x="3276600" y="6248400"/>
            <a:ext cx="5867400" cy="609600"/>
          </a:xfrm>
          <a:prstGeom prst="rect">
            <a:avLst/>
          </a:prstGeom>
          <a:solidFill>
            <a:schemeClr val="tx2">
              <a:alpha val="72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97" y="6324600"/>
            <a:ext cx="1895303" cy="4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 userDrawn="1"/>
        </p:nvSpPr>
        <p:spPr bwMode="gray">
          <a:xfrm flipV="1">
            <a:off x="0" y="0"/>
            <a:ext cx="6380183" cy="182880"/>
          </a:xfrm>
          <a:prstGeom prst="rect">
            <a:avLst/>
          </a:prstGeom>
          <a:solidFill>
            <a:schemeClr val="tx2">
              <a:lumMod val="60000"/>
              <a:lumOff val="40000"/>
              <a:alpha val="84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lvl="0" algn="ctr">
              <a:lnSpc>
                <a:spcPct val="106000"/>
              </a:lnSpc>
              <a:buFont typeface="Wingdings 2" pitchFamily="18" charset="2"/>
              <a:buNone/>
            </a:pPr>
            <a:endParaRPr lang="en-I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4648-0CF8-4B4D-A6E5-CCBC6EBFA38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3B42-C75F-4C7A-B7B2-DC86B40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" y="0"/>
            <a:ext cx="9142703" cy="6858000"/>
          </a:xfrm>
          <a:prstGeom prst="rect">
            <a:avLst/>
          </a:prstGeom>
        </p:spPr>
      </p:pic>
      <p:sp>
        <p:nvSpPr>
          <p:cNvPr id="10" name="Arrow: Pentagon 9"/>
          <p:cNvSpPr/>
          <p:nvPr userDrawn="1"/>
        </p:nvSpPr>
        <p:spPr bwMode="auto">
          <a:xfrm flipV="1">
            <a:off x="0" y="-3"/>
            <a:ext cx="5580479" cy="6858000"/>
          </a:xfrm>
          <a:prstGeom prst="homePlate">
            <a:avLst>
              <a:gd name="adj" fmla="val 19236"/>
            </a:avLst>
          </a:prstGeom>
          <a:solidFill>
            <a:schemeClr val="accent1">
              <a:alpha val="7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924369"/>
            <a:ext cx="4705064" cy="128894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925955"/>
            <a:ext cx="4706415" cy="1997409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Freeform: Shape 15"/>
          <p:cNvSpPr/>
          <p:nvPr userDrawn="1"/>
        </p:nvSpPr>
        <p:spPr bwMode="auto">
          <a:xfrm flipV="1">
            <a:off x="4619229" y="-3"/>
            <a:ext cx="1062215" cy="6858000"/>
          </a:xfrm>
          <a:custGeom>
            <a:avLst/>
            <a:gdLst>
              <a:gd name="connsiteX0" fmla="*/ 0 w 1444686"/>
              <a:gd name="connsiteY0" fmla="*/ 6994525 h 6994525"/>
              <a:gd name="connsiteX1" fmla="*/ 99219 w 1444686"/>
              <a:gd name="connsiteY1" fmla="*/ 6994525 h 6994525"/>
              <a:gd name="connsiteX2" fmla="*/ 1444686 w 1444686"/>
              <a:gd name="connsiteY2" fmla="*/ 3497263 h 6994525"/>
              <a:gd name="connsiteX3" fmla="*/ 99219 w 1444686"/>
              <a:gd name="connsiteY3" fmla="*/ 0 h 6994525"/>
              <a:gd name="connsiteX4" fmla="*/ 0 w 1444686"/>
              <a:gd name="connsiteY4" fmla="*/ 0 h 6994525"/>
              <a:gd name="connsiteX5" fmla="*/ 1345467 w 1444686"/>
              <a:gd name="connsiteY5" fmla="*/ 3497263 h 6994525"/>
              <a:gd name="connsiteX6" fmla="*/ 0 w 1444686"/>
              <a:gd name="connsiteY6" fmla="*/ 6994525 h 699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4686" h="6994525">
                <a:moveTo>
                  <a:pt x="0" y="6994525"/>
                </a:moveTo>
                <a:lnTo>
                  <a:pt x="99219" y="6994525"/>
                </a:lnTo>
                <a:lnTo>
                  <a:pt x="1444686" y="3497263"/>
                </a:lnTo>
                <a:lnTo>
                  <a:pt x="99219" y="0"/>
                </a:lnTo>
                <a:lnTo>
                  <a:pt x="0" y="0"/>
                </a:lnTo>
                <a:lnTo>
                  <a:pt x="1345467" y="3497263"/>
                </a:lnTo>
                <a:lnTo>
                  <a:pt x="0" y="6994525"/>
                </a:lnTo>
                <a:close/>
              </a:path>
            </a:pathLst>
          </a:custGeom>
          <a:solidFill>
            <a:schemeClr val="accent1">
              <a:lumMod val="75000"/>
              <a:alpha val="7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6160" y="6024187"/>
            <a:ext cx="1266434" cy="363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60" y="470068"/>
            <a:ext cx="1381988" cy="5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iya\Downloads\eLearningArt-Office_Building_Sketch_Style-540x405-30012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3" r:id="rId5"/>
    <p:sldLayoutId id="2147483652" r:id="rId6"/>
    <p:sldLayoutId id="2147483684" r:id="rId7"/>
    <p:sldLayoutId id="214748368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1" y="1"/>
            <a:ext cx="8741879" cy="899665"/>
          </a:xfrm>
          <a:prstGeom prst="rect">
            <a:avLst/>
          </a:prstGeom>
        </p:spPr>
        <p:txBody>
          <a:bodyPr vert="horz" wrap="square" lIns="146304" tIns="91440" rIns="146304" bIns="9144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78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6049234" y="3100603"/>
            <a:ext cx="6858623" cy="657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961680" y="470069"/>
            <a:ext cx="846161" cy="3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9" marR="0" indent="-252109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18" marR="0" indent="-177410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54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26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39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67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iya\Downloads\eLearningArt-Office_Building_Sketch_Style-540x405-30012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4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C:\Users\priya\Downloads\eLearningArt-Office_Building_Sketch_Style-540x405-3001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940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4641-E0D2-726E-0C96-194CE59F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485A-3AF5-C2C0-B8FF-BBAB417B6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/>
              <a:t>Prep for your upcoming Reflect &amp; Reset workshop will help!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Ensure a more efficient and effective R&amp;R session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Final KR progress is accurate and up-to-date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Learnings are identified and synthesized for review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Pilot team members share insights, contribute to next OKR cycle</a:t>
            </a:r>
          </a:p>
        </p:txBody>
      </p:sp>
      <p:sp>
        <p:nvSpPr>
          <p:cNvPr id="4" name="Google Shape;279;p31">
            <a:extLst>
              <a:ext uri="{FF2B5EF4-FFF2-40B4-BE49-F238E27FC236}">
                <a16:creationId xmlns:a16="http://schemas.microsoft.com/office/drawing/2014/main" id="{6185AD74-F423-DC41-0F88-2A7A1E933C99}"/>
              </a:ext>
            </a:extLst>
          </p:cNvPr>
          <p:cNvSpPr txBox="1"/>
          <p:nvPr/>
        </p:nvSpPr>
        <p:spPr>
          <a:xfrm>
            <a:off x="0" y="6362700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39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BC9-C9D9-4E64-A5FA-CCEAFF2B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ACB29-083D-7C8A-11DF-EB10A318BC6A}"/>
              </a:ext>
            </a:extLst>
          </p:cNvPr>
          <p:cNvSpPr txBox="1"/>
          <p:nvPr/>
        </p:nvSpPr>
        <p:spPr>
          <a:xfrm>
            <a:off x="76200" y="1295400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Preparing for your Reflect &amp; Reset Workshop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05BFB7-6EC0-A82C-6ABE-8595A6B7D7D8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9EFE93-F287-4331-B820-9EE2079A43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BC9-C9D9-4E64-A5FA-CCEAFF2B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937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58EF-37F7-8C95-1CE5-5FA9BF77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28389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BF33-C08F-487A-9847-538785FB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OKRs Cycle Step 1: Define OKRs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8E4FF-51A8-41AC-8962-23E2EF9D9C06}"/>
              </a:ext>
            </a:extLst>
          </p:cNvPr>
          <p:cNvSpPr txBox="1"/>
          <p:nvPr/>
        </p:nvSpPr>
        <p:spPr>
          <a:xfrm>
            <a:off x="333940" y="1371600"/>
            <a:ext cx="8657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Pitfalls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Defining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too many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OKRs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Writing key results as a list of tasks, measuring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output not outcomes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Failing to define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why the objective is important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now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Solutions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Focus on 1-2 (at most 3) objectives per team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Distinguish between key results, success metrics, and tasks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Align on why each objective is important prior to drafting key results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D8500E3-C21B-BC14-F7D0-A2744757A305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5DF5AD5-627C-6AF0-6758-BB46A8038491}"/>
              </a:ext>
            </a:extLst>
          </p:cNvPr>
          <p:cNvSpPr txBox="1">
            <a:spLocks/>
          </p:cNvSpPr>
          <p:nvPr/>
        </p:nvSpPr>
        <p:spPr>
          <a:xfrm>
            <a:off x="314459" y="6405856"/>
            <a:ext cx="40386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Created by Ben Lamorte</a:t>
            </a:r>
          </a:p>
        </p:txBody>
      </p:sp>
    </p:spTree>
    <p:extLst>
      <p:ext uri="{BB962C8B-B14F-4D97-AF65-F5344CB8AC3E}">
        <p14:creationId xmlns:p14="http://schemas.microsoft.com/office/powerpoint/2010/main" val="234649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78B1-F09A-4E88-8389-ABADED2B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2838"/>
            <a:ext cx="6553200" cy="715962"/>
          </a:xfrm>
        </p:spPr>
        <p:txBody>
          <a:bodyPr/>
          <a:lstStyle/>
          <a:p>
            <a:r>
              <a:rPr lang="en-US" dirty="0">
                <a:solidFill>
                  <a:srgbClr val="215968"/>
                </a:solidFill>
              </a:rPr>
              <a:t>OKRs are not everything!</a:t>
            </a:r>
            <a:br>
              <a:rPr lang="en-US" dirty="0">
                <a:solidFill>
                  <a:srgbClr val="215968"/>
                </a:solidFill>
              </a:rPr>
            </a:br>
            <a:r>
              <a:rPr lang="en-US" dirty="0">
                <a:solidFill>
                  <a:srgbClr val="215968"/>
                </a:solidFill>
              </a:rPr>
              <a:t>Key Results, Success Metrics, Just Do 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9D82-F087-40F1-9E20-257ABE9F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9174760" cy="4525963"/>
          </a:xfrm>
        </p:spPr>
        <p:txBody>
          <a:bodyPr/>
          <a:lstStyle/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OKRs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What: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things we want to focus effort on in near term to make measurable improvements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i="1" u="none" strike="noStrike" baseline="0" dirty="0">
                <a:highlight>
                  <a:srgbClr val="FFFF00"/>
                </a:highlight>
                <a:latin typeface="Calibri" panose="020F0502020204030204" pitchFamily="34" charset="0"/>
              </a:rPr>
              <a:t>Increase </a:t>
            </a:r>
            <a:r>
              <a:rPr lang="en-US" sz="1600" b="1" i="1" u="none" strike="noStrike" baseline="0" dirty="0">
                <a:latin typeface="Calibri" panose="020F0502020204030204" pitchFamily="34" charset="0"/>
              </a:rPr>
              <a:t> weekly active users of program ABC from 100 to 200</a:t>
            </a:r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Not OKRs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Success Metrics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What: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Things we need to continue tracking, but are not focused on improving right now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1600" b="1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Maintain</a:t>
            </a:r>
            <a:r>
              <a:rPr lang="en-US" alt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 service level at 99.99%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 eaLnBrk="0" fontAlgn="base" hangingPunct="0">
              <a:spcBef>
                <a:spcPts val="180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 JUST DO ITs!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What: 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Things we need to do that are important but are not measured as an OKR.  May be a compliance activity or a project that impacts a success metric and/or KR.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Examples: Update security software, complete the audit, interview people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Right 4" descr="2. JUST DO ITs! highlighted.">
            <a:extLst>
              <a:ext uri="{FF2B5EF4-FFF2-40B4-BE49-F238E27FC236}">
                <a16:creationId xmlns:a16="http://schemas.microsoft.com/office/drawing/2014/main" id="{83A7C58B-68B8-4660-BA94-0DF75E62A49F}"/>
              </a:ext>
            </a:extLst>
          </p:cNvPr>
          <p:cNvSpPr/>
          <p:nvPr/>
        </p:nvSpPr>
        <p:spPr>
          <a:xfrm>
            <a:off x="233553" y="3886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E69F1-DE23-4DEB-9A80-D097572689A7}"/>
              </a:ext>
            </a:extLst>
          </p:cNvPr>
          <p:cNvSpPr/>
          <p:nvPr/>
        </p:nvSpPr>
        <p:spPr>
          <a:xfrm>
            <a:off x="643128" y="5191115"/>
            <a:ext cx="7891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Takeaways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map all work into OKRs!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because it is measured, does not make it a KR.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6C6EFFA-9997-48DC-A47D-2BBC3F0A457C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82BD6-FC20-4557-852B-8433F8572D3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65248FB-7584-41D2-B432-830CDF00E5B0}"/>
              </a:ext>
            </a:extLst>
          </p:cNvPr>
          <p:cNvSpPr txBox="1">
            <a:spLocks/>
          </p:cNvSpPr>
          <p:nvPr/>
        </p:nvSpPr>
        <p:spPr>
          <a:xfrm>
            <a:off x="304800" y="6428772"/>
            <a:ext cx="4038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Created by Ben Lamorte</a:t>
            </a:r>
          </a:p>
        </p:txBody>
      </p:sp>
    </p:spTree>
    <p:extLst>
      <p:ext uri="{BB962C8B-B14F-4D97-AF65-F5344CB8AC3E}">
        <p14:creationId xmlns:p14="http://schemas.microsoft.com/office/powerpoint/2010/main" val="212485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8E7E-FD5D-4D1A-8D1E-646A0267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OKRs Cycle Step 2 - Check Ins</a:t>
            </a:r>
            <a:br>
              <a:rPr lang="en-GB" sz="3000" dirty="0"/>
            </a:br>
            <a:r>
              <a:rPr lang="en-GB" sz="3000" dirty="0"/>
              <a:t>Gerri working with pilot teams to complete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68ECD-7B54-4C25-BC28-D50A554B1252}"/>
              </a:ext>
            </a:extLst>
          </p:cNvPr>
          <p:cNvSpPr/>
          <p:nvPr/>
        </p:nvSpPr>
        <p:spPr>
          <a:xfrm>
            <a:off x="589448" y="2057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Pitfalls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Zero OKRs review means “Set-it-and-forget-it”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“OKR-specific” meetings/processes 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clarity about who’s accountable for updating key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Solutions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 OKRs into existing team meetings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confidence on each key result, regularly during quarter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 Champions update progress and serve as point person for each KR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F6CFFC7-CC4A-240C-42DB-03EDE05B5FB9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D8502-98F7-6B6D-68DF-05A18CCF10DB}"/>
              </a:ext>
            </a:extLst>
          </p:cNvPr>
          <p:cNvSpPr txBox="1">
            <a:spLocks/>
          </p:cNvSpPr>
          <p:nvPr/>
        </p:nvSpPr>
        <p:spPr>
          <a:xfrm>
            <a:off x="314459" y="6405856"/>
            <a:ext cx="40386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Created by Ben Lamorte</a:t>
            </a:r>
          </a:p>
        </p:txBody>
      </p:sp>
    </p:spTree>
    <p:extLst>
      <p:ext uri="{BB962C8B-B14F-4D97-AF65-F5344CB8AC3E}">
        <p14:creationId xmlns:p14="http://schemas.microsoft.com/office/powerpoint/2010/main" val="358597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64F5-4190-4C84-BA36-BDC11AED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KR </a:t>
            </a:r>
            <a:r>
              <a:rPr lang="en-US" dirty="0"/>
              <a:t>Champion: Check-In Template </a:t>
            </a:r>
            <a:br>
              <a:rPr lang="en-US" dirty="0"/>
            </a:br>
            <a:r>
              <a:rPr lang="en-US" dirty="0"/>
              <a:t>with “the 4 questions”</a:t>
            </a:r>
            <a:br>
              <a:rPr lang="en-US" dirty="0"/>
            </a:b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32E0E4-8667-4D41-B681-8DBB21FFE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222825"/>
              </p:ext>
            </p:extLst>
          </p:nvPr>
        </p:nvGraphicFramePr>
        <p:xfrm>
          <a:off x="533400" y="2057400"/>
          <a:ext cx="7848600" cy="383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127">
                  <a:extLst>
                    <a:ext uri="{9D8B030D-6E8A-4147-A177-3AD203B41FA5}">
                      <a16:colId xmlns:a16="http://schemas.microsoft.com/office/drawing/2014/main" val="3721492150"/>
                    </a:ext>
                  </a:extLst>
                </a:gridCol>
                <a:gridCol w="3762473">
                  <a:extLst>
                    <a:ext uri="{9D8B030D-6E8A-4147-A177-3AD203B41FA5}">
                      <a16:colId xmlns:a16="http://schemas.microsoft.com/office/drawing/2014/main" val="2035488631"/>
                    </a:ext>
                  </a:extLst>
                </a:gridCol>
              </a:tblGrid>
              <a:tr h="20772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Box 1—Progress &amp; Learnings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“Wins" in last two weeks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Learnings from working on KRs</a:t>
                      </a: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Box 2—Confidence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the KR on track to make the Commit, Target or it is at Risk?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41202"/>
                  </a:ext>
                </a:extLst>
              </a:tr>
              <a:tr h="1756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Box 3—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Blockers/barriers to success</a:t>
                      </a:r>
                    </a:p>
                    <a:p>
                      <a:pPr marL="285750" marR="0" indent="-28575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Box 4—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big action items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</a:p>
                    <a:p>
                      <a:pPr marL="285750" marR="0" indent="-28575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09428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0AAFD14-50EF-579A-51ED-5C882C68B00B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BDACF17-2BE3-3FE7-F98D-F8846D07278C}"/>
              </a:ext>
            </a:extLst>
          </p:cNvPr>
          <p:cNvSpPr txBox="1">
            <a:spLocks/>
          </p:cNvSpPr>
          <p:nvPr/>
        </p:nvSpPr>
        <p:spPr>
          <a:xfrm>
            <a:off x="314459" y="6405856"/>
            <a:ext cx="40386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Created by Ben Lamorte</a:t>
            </a:r>
          </a:p>
        </p:txBody>
      </p:sp>
    </p:spTree>
    <p:extLst>
      <p:ext uri="{BB962C8B-B14F-4D97-AF65-F5344CB8AC3E}">
        <p14:creationId xmlns:p14="http://schemas.microsoft.com/office/powerpoint/2010/main" val="392602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41DB-658A-9A49-9529-D1CA13B2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WELCOME KR CHAMPIONS</a:t>
            </a:r>
            <a:br>
              <a:rPr lang="en-US" sz="3600" dirty="0"/>
            </a:br>
            <a:r>
              <a:rPr lang="en-US" sz="3600" dirty="0"/>
              <a:t>AND CONGRATULATIONS!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09C4-5056-D26C-0600-F220B4FA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399"/>
            <a:ext cx="8686800" cy="4525963"/>
          </a:xfrm>
        </p:spPr>
        <p:txBody>
          <a:bodyPr/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First OKRs cycle for most of us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Most KR champions are playing this role for first time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As a KR champion you are managing work that translates to measurable positive impact on the lives of Californians!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KRs are critical areas to focus on for improvement NOW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CB278E-624F-15CF-4622-C5A37527CF49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9EFE93-F287-4331-B820-9EE2079A43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7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75C39C-BE4C-47A7-963F-14BC52B3BC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IN" sz="2800" b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OKRs Cycles in 3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B4F4-1268-494C-A2F6-681F2362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>
              <a:spcAft>
                <a:spcPts val="7000"/>
              </a:spcAft>
            </a:pPr>
            <a:r>
              <a:rPr lang="en-US" sz="2400" b="1" dirty="0"/>
              <a:t>Step 1: Define OKRs</a:t>
            </a:r>
          </a:p>
          <a:p>
            <a:pPr>
              <a:spcAft>
                <a:spcPts val="7000"/>
              </a:spcAft>
            </a:pPr>
            <a:r>
              <a:rPr lang="en-US" sz="2400" b="1" dirty="0"/>
              <a:t>Step 2: Check Ins. </a:t>
            </a:r>
            <a:endParaRPr lang="en-US" sz="2400" dirty="0"/>
          </a:p>
          <a:p>
            <a:pPr>
              <a:spcAft>
                <a:spcPts val="7000"/>
              </a:spcAft>
            </a:pPr>
            <a:r>
              <a:rPr lang="en-US" sz="2400" b="1" dirty="0"/>
              <a:t>Step 3: Reflect &amp; Reset.</a:t>
            </a:r>
            <a:endParaRPr lang="en-US" sz="2400" dirty="0"/>
          </a:p>
        </p:txBody>
      </p:sp>
      <p:sp>
        <p:nvSpPr>
          <p:cNvPr id="6" name="Arrow: Curved Right 5" descr="Return from Step 3 to Step 1.">
            <a:extLst>
              <a:ext uri="{FF2B5EF4-FFF2-40B4-BE49-F238E27FC236}">
                <a16:creationId xmlns:a16="http://schemas.microsoft.com/office/drawing/2014/main" id="{D5CC272E-5531-4D3B-A8B9-FE2CBF4D5C68}"/>
              </a:ext>
            </a:extLst>
          </p:cNvPr>
          <p:cNvSpPr/>
          <p:nvPr/>
        </p:nvSpPr>
        <p:spPr>
          <a:xfrm rot="10800000">
            <a:off x="4370377" y="1372754"/>
            <a:ext cx="838200" cy="29706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84128-0FCE-4A8D-A79D-8643E649684B}"/>
              </a:ext>
            </a:extLst>
          </p:cNvPr>
          <p:cNvSpPr txBox="1"/>
          <p:nvPr/>
        </p:nvSpPr>
        <p:spPr>
          <a:xfrm>
            <a:off x="5462548" y="2505670"/>
            <a:ext cx="368145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Objectives often stay the same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Results mostly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237B0D-5A4E-432D-983E-62FD3690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rrow: Right 6" descr="Step 3 Highlighted">
            <a:extLst>
              <a:ext uri="{FF2B5EF4-FFF2-40B4-BE49-F238E27FC236}">
                <a16:creationId xmlns:a16="http://schemas.microsoft.com/office/drawing/2014/main" id="{11A93D4D-C575-FA59-A1AF-75D8EEC7DA98}"/>
              </a:ext>
            </a:extLst>
          </p:cNvPr>
          <p:cNvSpPr/>
          <p:nvPr/>
        </p:nvSpPr>
        <p:spPr>
          <a:xfrm>
            <a:off x="228600" y="4114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0998" y="3837000"/>
            <a:ext cx="369552" cy="557669"/>
          </a:xfrm>
          <a:custGeom>
            <a:avLst/>
            <a:gdLst/>
            <a:ahLst/>
            <a:cxnLst/>
            <a:rect l="l" t="t" r="r" b="b"/>
            <a:pathLst>
              <a:path w="1684" h="2539" extrusionOk="0">
                <a:moveTo>
                  <a:pt x="526" y="1888"/>
                </a:moveTo>
                <a:cubicBezTo>
                  <a:pt x="514" y="1886"/>
                  <a:pt x="498" y="1884"/>
                  <a:pt x="481" y="1884"/>
                </a:cubicBezTo>
                <a:cubicBezTo>
                  <a:pt x="393" y="1884"/>
                  <a:pt x="317" y="1937"/>
                  <a:pt x="317" y="2042"/>
                </a:cubicBezTo>
                <a:cubicBezTo>
                  <a:pt x="317" y="2120"/>
                  <a:pt x="366" y="2189"/>
                  <a:pt x="476" y="2189"/>
                </a:cubicBezTo>
                <a:cubicBezTo>
                  <a:pt x="493" y="2189"/>
                  <a:pt x="509" y="2188"/>
                  <a:pt x="521" y="2185"/>
                </a:cubicBezTo>
                <a:cubicBezTo>
                  <a:pt x="538" y="2182"/>
                  <a:pt x="548" y="2163"/>
                  <a:pt x="545" y="2147"/>
                </a:cubicBezTo>
                <a:cubicBezTo>
                  <a:pt x="545" y="2145"/>
                  <a:pt x="545" y="2145"/>
                  <a:pt x="545" y="2145"/>
                </a:cubicBezTo>
                <a:cubicBezTo>
                  <a:pt x="542" y="2128"/>
                  <a:pt x="528" y="2119"/>
                  <a:pt x="513" y="2121"/>
                </a:cubicBezTo>
                <a:cubicBezTo>
                  <a:pt x="505" y="2123"/>
                  <a:pt x="495" y="2123"/>
                  <a:pt x="486" y="2123"/>
                </a:cubicBezTo>
                <a:cubicBezTo>
                  <a:pt x="432" y="2123"/>
                  <a:pt x="400" y="2090"/>
                  <a:pt x="400" y="2036"/>
                </a:cubicBezTo>
                <a:cubicBezTo>
                  <a:pt x="400" y="1976"/>
                  <a:pt x="440" y="1949"/>
                  <a:pt x="485" y="1949"/>
                </a:cubicBezTo>
                <a:cubicBezTo>
                  <a:pt x="496" y="1949"/>
                  <a:pt x="505" y="1950"/>
                  <a:pt x="513" y="1952"/>
                </a:cubicBezTo>
                <a:cubicBezTo>
                  <a:pt x="528" y="1955"/>
                  <a:pt x="543" y="1946"/>
                  <a:pt x="547" y="1930"/>
                </a:cubicBezTo>
                <a:cubicBezTo>
                  <a:pt x="548" y="1927"/>
                  <a:pt x="548" y="1927"/>
                  <a:pt x="548" y="1927"/>
                </a:cubicBezTo>
                <a:cubicBezTo>
                  <a:pt x="552" y="1911"/>
                  <a:pt x="543" y="1892"/>
                  <a:pt x="526" y="1888"/>
                </a:cubicBezTo>
                <a:close/>
                <a:moveTo>
                  <a:pt x="1463" y="552"/>
                </a:moveTo>
                <a:cubicBezTo>
                  <a:pt x="1423" y="552"/>
                  <a:pt x="1423" y="552"/>
                  <a:pt x="1423" y="552"/>
                </a:cubicBezTo>
                <a:cubicBezTo>
                  <a:pt x="1423" y="544"/>
                  <a:pt x="1423" y="544"/>
                  <a:pt x="1423" y="544"/>
                </a:cubicBezTo>
                <a:cubicBezTo>
                  <a:pt x="1390" y="499"/>
                  <a:pt x="1330" y="452"/>
                  <a:pt x="1225" y="452"/>
                </a:cubicBezTo>
                <a:cubicBezTo>
                  <a:pt x="1058" y="452"/>
                  <a:pt x="1058" y="452"/>
                  <a:pt x="1058" y="452"/>
                </a:cubicBezTo>
                <a:cubicBezTo>
                  <a:pt x="1015" y="452"/>
                  <a:pt x="993" y="423"/>
                  <a:pt x="982" y="394"/>
                </a:cubicBezTo>
                <a:cubicBezTo>
                  <a:pt x="999" y="380"/>
                  <a:pt x="1014" y="364"/>
                  <a:pt x="1026" y="346"/>
                </a:cubicBezTo>
                <a:cubicBezTo>
                  <a:pt x="1050" y="310"/>
                  <a:pt x="1064" y="267"/>
                  <a:pt x="1064" y="222"/>
                </a:cubicBezTo>
                <a:cubicBezTo>
                  <a:pt x="1064" y="191"/>
                  <a:pt x="1058" y="162"/>
                  <a:pt x="1046" y="135"/>
                </a:cubicBezTo>
                <a:cubicBezTo>
                  <a:pt x="1030" y="95"/>
                  <a:pt x="1001" y="62"/>
                  <a:pt x="966" y="38"/>
                </a:cubicBezTo>
                <a:cubicBezTo>
                  <a:pt x="931" y="14"/>
                  <a:pt x="888" y="0"/>
                  <a:pt x="842" y="0"/>
                </a:cubicBezTo>
                <a:cubicBezTo>
                  <a:pt x="811" y="0"/>
                  <a:pt x="782" y="6"/>
                  <a:pt x="756" y="17"/>
                </a:cubicBezTo>
                <a:cubicBezTo>
                  <a:pt x="716" y="34"/>
                  <a:pt x="682" y="62"/>
                  <a:pt x="658" y="98"/>
                </a:cubicBezTo>
                <a:cubicBezTo>
                  <a:pt x="634" y="133"/>
                  <a:pt x="620" y="176"/>
                  <a:pt x="620" y="222"/>
                </a:cubicBezTo>
                <a:cubicBezTo>
                  <a:pt x="620" y="252"/>
                  <a:pt x="626" y="282"/>
                  <a:pt x="637" y="308"/>
                </a:cubicBezTo>
                <a:cubicBezTo>
                  <a:pt x="652" y="342"/>
                  <a:pt x="674" y="371"/>
                  <a:pt x="702" y="394"/>
                </a:cubicBezTo>
                <a:cubicBezTo>
                  <a:pt x="691" y="423"/>
                  <a:pt x="669" y="452"/>
                  <a:pt x="626" y="452"/>
                </a:cubicBezTo>
                <a:cubicBezTo>
                  <a:pt x="459" y="452"/>
                  <a:pt x="459" y="452"/>
                  <a:pt x="459" y="452"/>
                </a:cubicBezTo>
                <a:cubicBezTo>
                  <a:pt x="354" y="452"/>
                  <a:pt x="295" y="499"/>
                  <a:pt x="262" y="544"/>
                </a:cubicBezTo>
                <a:cubicBezTo>
                  <a:pt x="262" y="552"/>
                  <a:pt x="262" y="552"/>
                  <a:pt x="262" y="552"/>
                </a:cubicBezTo>
                <a:cubicBezTo>
                  <a:pt x="221" y="552"/>
                  <a:pt x="221" y="552"/>
                  <a:pt x="221" y="552"/>
                </a:cubicBezTo>
                <a:cubicBezTo>
                  <a:pt x="99" y="552"/>
                  <a:pt x="0" y="651"/>
                  <a:pt x="0" y="773"/>
                </a:cubicBezTo>
                <a:cubicBezTo>
                  <a:pt x="0" y="2318"/>
                  <a:pt x="0" y="2318"/>
                  <a:pt x="0" y="2318"/>
                </a:cubicBezTo>
                <a:cubicBezTo>
                  <a:pt x="0" y="2440"/>
                  <a:pt x="99" y="2539"/>
                  <a:pt x="221" y="2539"/>
                </a:cubicBezTo>
                <a:cubicBezTo>
                  <a:pt x="1463" y="2539"/>
                  <a:pt x="1463" y="2539"/>
                  <a:pt x="1463" y="2539"/>
                </a:cubicBezTo>
                <a:cubicBezTo>
                  <a:pt x="1585" y="2539"/>
                  <a:pt x="1684" y="2440"/>
                  <a:pt x="1684" y="2318"/>
                </a:cubicBezTo>
                <a:cubicBezTo>
                  <a:pt x="1684" y="773"/>
                  <a:pt x="1684" y="773"/>
                  <a:pt x="1684" y="773"/>
                </a:cubicBezTo>
                <a:cubicBezTo>
                  <a:pt x="1684" y="651"/>
                  <a:pt x="1585" y="552"/>
                  <a:pt x="1463" y="552"/>
                </a:cubicBezTo>
                <a:close/>
                <a:moveTo>
                  <a:pt x="738" y="178"/>
                </a:moveTo>
                <a:cubicBezTo>
                  <a:pt x="746" y="158"/>
                  <a:pt x="761" y="140"/>
                  <a:pt x="779" y="128"/>
                </a:cubicBezTo>
                <a:cubicBezTo>
                  <a:pt x="797" y="116"/>
                  <a:pt x="818" y="109"/>
                  <a:pt x="842" y="109"/>
                </a:cubicBezTo>
                <a:cubicBezTo>
                  <a:pt x="858" y="109"/>
                  <a:pt x="872" y="112"/>
                  <a:pt x="886" y="118"/>
                </a:cubicBezTo>
                <a:cubicBezTo>
                  <a:pt x="906" y="126"/>
                  <a:pt x="923" y="141"/>
                  <a:pt x="936" y="159"/>
                </a:cubicBezTo>
                <a:cubicBezTo>
                  <a:pt x="948" y="177"/>
                  <a:pt x="955" y="198"/>
                  <a:pt x="955" y="222"/>
                </a:cubicBezTo>
                <a:cubicBezTo>
                  <a:pt x="955" y="237"/>
                  <a:pt x="952" y="252"/>
                  <a:pt x="946" y="266"/>
                </a:cubicBezTo>
                <a:cubicBezTo>
                  <a:pt x="938" y="286"/>
                  <a:pt x="923" y="303"/>
                  <a:pt x="905" y="315"/>
                </a:cubicBezTo>
                <a:cubicBezTo>
                  <a:pt x="891" y="325"/>
                  <a:pt x="876" y="331"/>
                  <a:pt x="859" y="333"/>
                </a:cubicBezTo>
                <a:cubicBezTo>
                  <a:pt x="825" y="333"/>
                  <a:pt x="825" y="333"/>
                  <a:pt x="825" y="333"/>
                </a:cubicBezTo>
                <a:cubicBezTo>
                  <a:pt x="815" y="332"/>
                  <a:pt x="806" y="329"/>
                  <a:pt x="798" y="326"/>
                </a:cubicBezTo>
                <a:cubicBezTo>
                  <a:pt x="778" y="317"/>
                  <a:pt x="760" y="303"/>
                  <a:pt x="748" y="285"/>
                </a:cubicBezTo>
                <a:cubicBezTo>
                  <a:pt x="736" y="267"/>
                  <a:pt x="729" y="245"/>
                  <a:pt x="729" y="222"/>
                </a:cubicBezTo>
                <a:cubicBezTo>
                  <a:pt x="729" y="206"/>
                  <a:pt x="732" y="191"/>
                  <a:pt x="738" y="178"/>
                </a:cubicBezTo>
                <a:close/>
                <a:moveTo>
                  <a:pt x="1553" y="2318"/>
                </a:moveTo>
                <a:cubicBezTo>
                  <a:pt x="1553" y="2367"/>
                  <a:pt x="1513" y="2407"/>
                  <a:pt x="1463" y="2407"/>
                </a:cubicBezTo>
                <a:cubicBezTo>
                  <a:pt x="221" y="2407"/>
                  <a:pt x="221" y="2407"/>
                  <a:pt x="221" y="2407"/>
                </a:cubicBezTo>
                <a:cubicBezTo>
                  <a:pt x="172" y="2407"/>
                  <a:pt x="132" y="2367"/>
                  <a:pt x="132" y="2318"/>
                </a:cubicBezTo>
                <a:cubicBezTo>
                  <a:pt x="132" y="773"/>
                  <a:pt x="132" y="773"/>
                  <a:pt x="132" y="773"/>
                </a:cubicBezTo>
                <a:cubicBezTo>
                  <a:pt x="132" y="723"/>
                  <a:pt x="172" y="683"/>
                  <a:pt x="221" y="683"/>
                </a:cubicBezTo>
                <a:cubicBezTo>
                  <a:pt x="262" y="683"/>
                  <a:pt x="262" y="683"/>
                  <a:pt x="262" y="683"/>
                </a:cubicBezTo>
                <a:cubicBezTo>
                  <a:pt x="262" y="709"/>
                  <a:pt x="262" y="709"/>
                  <a:pt x="262" y="709"/>
                </a:cubicBezTo>
                <a:cubicBezTo>
                  <a:pt x="262" y="735"/>
                  <a:pt x="282" y="756"/>
                  <a:pt x="308" y="756"/>
                </a:cubicBezTo>
                <a:cubicBezTo>
                  <a:pt x="1376" y="756"/>
                  <a:pt x="1376" y="756"/>
                  <a:pt x="1376" y="756"/>
                </a:cubicBezTo>
                <a:cubicBezTo>
                  <a:pt x="1401" y="756"/>
                  <a:pt x="1422" y="735"/>
                  <a:pt x="1422" y="709"/>
                </a:cubicBezTo>
                <a:cubicBezTo>
                  <a:pt x="1422" y="683"/>
                  <a:pt x="1422" y="683"/>
                  <a:pt x="1422" y="683"/>
                </a:cubicBezTo>
                <a:cubicBezTo>
                  <a:pt x="1463" y="683"/>
                  <a:pt x="1463" y="683"/>
                  <a:pt x="1463" y="683"/>
                </a:cubicBezTo>
                <a:cubicBezTo>
                  <a:pt x="1513" y="683"/>
                  <a:pt x="1553" y="723"/>
                  <a:pt x="1553" y="773"/>
                </a:cubicBezTo>
                <a:lnTo>
                  <a:pt x="1553" y="2318"/>
                </a:lnTo>
                <a:close/>
                <a:moveTo>
                  <a:pt x="508" y="983"/>
                </a:moveTo>
                <a:cubicBezTo>
                  <a:pt x="503" y="967"/>
                  <a:pt x="486" y="954"/>
                  <a:pt x="469" y="954"/>
                </a:cubicBezTo>
                <a:cubicBezTo>
                  <a:pt x="424" y="954"/>
                  <a:pt x="424" y="954"/>
                  <a:pt x="424" y="954"/>
                </a:cubicBezTo>
                <a:cubicBezTo>
                  <a:pt x="408" y="954"/>
                  <a:pt x="390" y="967"/>
                  <a:pt x="386" y="983"/>
                </a:cubicBezTo>
                <a:cubicBezTo>
                  <a:pt x="317" y="1220"/>
                  <a:pt x="317" y="1220"/>
                  <a:pt x="317" y="1220"/>
                </a:cubicBezTo>
                <a:cubicBezTo>
                  <a:pt x="312" y="1236"/>
                  <a:pt x="322" y="1249"/>
                  <a:pt x="339" y="1249"/>
                </a:cubicBezTo>
                <a:cubicBezTo>
                  <a:pt x="360" y="1249"/>
                  <a:pt x="360" y="1249"/>
                  <a:pt x="360" y="1249"/>
                </a:cubicBezTo>
                <a:cubicBezTo>
                  <a:pt x="377" y="1249"/>
                  <a:pt x="393" y="1236"/>
                  <a:pt x="397" y="1220"/>
                </a:cubicBezTo>
                <a:cubicBezTo>
                  <a:pt x="400" y="1211"/>
                  <a:pt x="400" y="1211"/>
                  <a:pt x="400" y="1211"/>
                </a:cubicBezTo>
                <a:cubicBezTo>
                  <a:pt x="404" y="1194"/>
                  <a:pt x="420" y="1181"/>
                  <a:pt x="437" y="1181"/>
                </a:cubicBezTo>
                <a:cubicBezTo>
                  <a:pt x="453" y="1181"/>
                  <a:pt x="453" y="1181"/>
                  <a:pt x="453" y="1181"/>
                </a:cubicBezTo>
                <a:cubicBezTo>
                  <a:pt x="469" y="1181"/>
                  <a:pt x="487" y="1194"/>
                  <a:pt x="491" y="1210"/>
                </a:cubicBezTo>
                <a:cubicBezTo>
                  <a:pt x="494" y="1220"/>
                  <a:pt x="494" y="1220"/>
                  <a:pt x="494" y="1220"/>
                </a:cubicBezTo>
                <a:cubicBezTo>
                  <a:pt x="498" y="1236"/>
                  <a:pt x="515" y="1249"/>
                  <a:pt x="532" y="1249"/>
                </a:cubicBezTo>
                <a:cubicBezTo>
                  <a:pt x="557" y="1249"/>
                  <a:pt x="557" y="1249"/>
                  <a:pt x="557" y="1249"/>
                </a:cubicBezTo>
                <a:cubicBezTo>
                  <a:pt x="574" y="1249"/>
                  <a:pt x="583" y="1236"/>
                  <a:pt x="579" y="1220"/>
                </a:cubicBezTo>
                <a:lnTo>
                  <a:pt x="508" y="983"/>
                </a:lnTo>
                <a:close/>
                <a:moveTo>
                  <a:pt x="445" y="1122"/>
                </a:moveTo>
                <a:cubicBezTo>
                  <a:pt x="430" y="1122"/>
                  <a:pt x="420" y="1111"/>
                  <a:pt x="424" y="1096"/>
                </a:cubicBezTo>
                <a:cubicBezTo>
                  <a:pt x="427" y="1082"/>
                  <a:pt x="430" y="1070"/>
                  <a:pt x="430" y="1070"/>
                </a:cubicBezTo>
                <a:cubicBezTo>
                  <a:pt x="432" y="1061"/>
                  <a:pt x="434" y="1051"/>
                  <a:pt x="437" y="1040"/>
                </a:cubicBezTo>
                <a:cubicBezTo>
                  <a:pt x="440" y="1024"/>
                  <a:pt x="443" y="1011"/>
                  <a:pt x="444" y="1011"/>
                </a:cubicBezTo>
                <a:cubicBezTo>
                  <a:pt x="444" y="1011"/>
                  <a:pt x="447" y="1024"/>
                  <a:pt x="451" y="1040"/>
                </a:cubicBezTo>
                <a:cubicBezTo>
                  <a:pt x="454" y="1051"/>
                  <a:pt x="456" y="1061"/>
                  <a:pt x="458" y="1069"/>
                </a:cubicBezTo>
                <a:cubicBezTo>
                  <a:pt x="465" y="1096"/>
                  <a:pt x="465" y="1096"/>
                  <a:pt x="465" y="1096"/>
                </a:cubicBezTo>
                <a:cubicBezTo>
                  <a:pt x="469" y="1111"/>
                  <a:pt x="460" y="1122"/>
                  <a:pt x="445" y="1122"/>
                </a:cubicBezTo>
                <a:close/>
                <a:moveTo>
                  <a:pt x="1327" y="2091"/>
                </a:moveTo>
                <a:cubicBezTo>
                  <a:pt x="711" y="2091"/>
                  <a:pt x="711" y="2091"/>
                  <a:pt x="711" y="2091"/>
                </a:cubicBezTo>
                <a:cubicBezTo>
                  <a:pt x="688" y="2091"/>
                  <a:pt x="669" y="2110"/>
                  <a:pt x="669" y="2133"/>
                </a:cubicBezTo>
                <a:cubicBezTo>
                  <a:pt x="669" y="2156"/>
                  <a:pt x="688" y="2175"/>
                  <a:pt x="711" y="2175"/>
                </a:cubicBezTo>
                <a:cubicBezTo>
                  <a:pt x="1327" y="2175"/>
                  <a:pt x="1327" y="2175"/>
                  <a:pt x="1327" y="2175"/>
                </a:cubicBezTo>
                <a:cubicBezTo>
                  <a:pt x="1350" y="2175"/>
                  <a:pt x="1369" y="2156"/>
                  <a:pt x="1369" y="2133"/>
                </a:cubicBezTo>
                <a:cubicBezTo>
                  <a:pt x="1369" y="2110"/>
                  <a:pt x="1350" y="2091"/>
                  <a:pt x="1327" y="2091"/>
                </a:cubicBezTo>
                <a:close/>
                <a:moveTo>
                  <a:pt x="1327" y="1630"/>
                </a:moveTo>
                <a:cubicBezTo>
                  <a:pt x="711" y="1630"/>
                  <a:pt x="711" y="1630"/>
                  <a:pt x="711" y="1630"/>
                </a:cubicBezTo>
                <a:cubicBezTo>
                  <a:pt x="688" y="1630"/>
                  <a:pt x="669" y="1648"/>
                  <a:pt x="669" y="1672"/>
                </a:cubicBezTo>
                <a:cubicBezTo>
                  <a:pt x="669" y="1695"/>
                  <a:pt x="688" y="1714"/>
                  <a:pt x="711" y="1714"/>
                </a:cubicBezTo>
                <a:cubicBezTo>
                  <a:pt x="1327" y="1714"/>
                  <a:pt x="1327" y="1714"/>
                  <a:pt x="1327" y="1714"/>
                </a:cubicBezTo>
                <a:cubicBezTo>
                  <a:pt x="1350" y="1714"/>
                  <a:pt x="1369" y="1695"/>
                  <a:pt x="1369" y="1672"/>
                </a:cubicBezTo>
                <a:cubicBezTo>
                  <a:pt x="1369" y="1648"/>
                  <a:pt x="1350" y="1630"/>
                  <a:pt x="1327" y="1630"/>
                </a:cubicBezTo>
                <a:close/>
                <a:moveTo>
                  <a:pt x="532" y="1585"/>
                </a:moveTo>
                <a:cubicBezTo>
                  <a:pt x="518" y="1576"/>
                  <a:pt x="504" y="1572"/>
                  <a:pt x="504" y="1572"/>
                </a:cubicBezTo>
                <a:cubicBezTo>
                  <a:pt x="504" y="1572"/>
                  <a:pt x="518" y="1567"/>
                  <a:pt x="531" y="1557"/>
                </a:cubicBezTo>
                <a:cubicBezTo>
                  <a:pt x="546" y="1544"/>
                  <a:pt x="553" y="1527"/>
                  <a:pt x="553" y="1509"/>
                </a:cubicBezTo>
                <a:cubicBezTo>
                  <a:pt x="553" y="1481"/>
                  <a:pt x="536" y="1459"/>
                  <a:pt x="513" y="1449"/>
                </a:cubicBezTo>
                <a:cubicBezTo>
                  <a:pt x="490" y="1437"/>
                  <a:pt x="465" y="1435"/>
                  <a:pt x="423" y="1435"/>
                </a:cubicBezTo>
                <a:cubicBezTo>
                  <a:pt x="401" y="1435"/>
                  <a:pt x="378" y="1436"/>
                  <a:pt x="359" y="1437"/>
                </a:cubicBezTo>
                <a:cubicBezTo>
                  <a:pt x="343" y="1439"/>
                  <a:pt x="329" y="1454"/>
                  <a:pt x="329" y="1471"/>
                </a:cubicBezTo>
                <a:cubicBezTo>
                  <a:pt x="329" y="1700"/>
                  <a:pt x="329" y="1700"/>
                  <a:pt x="329" y="1700"/>
                </a:cubicBezTo>
                <a:cubicBezTo>
                  <a:pt x="329" y="1717"/>
                  <a:pt x="343" y="1732"/>
                  <a:pt x="359" y="1734"/>
                </a:cubicBezTo>
                <a:cubicBezTo>
                  <a:pt x="373" y="1735"/>
                  <a:pt x="389" y="1735"/>
                  <a:pt x="407" y="1735"/>
                </a:cubicBezTo>
                <a:cubicBezTo>
                  <a:pt x="470" y="1735"/>
                  <a:pt x="507" y="1725"/>
                  <a:pt x="529" y="1709"/>
                </a:cubicBezTo>
                <a:cubicBezTo>
                  <a:pt x="549" y="1694"/>
                  <a:pt x="562" y="1672"/>
                  <a:pt x="562" y="1644"/>
                </a:cubicBezTo>
                <a:cubicBezTo>
                  <a:pt x="562" y="1619"/>
                  <a:pt x="551" y="1599"/>
                  <a:pt x="532" y="1585"/>
                </a:cubicBezTo>
                <a:close/>
                <a:moveTo>
                  <a:pt x="421" y="1491"/>
                </a:moveTo>
                <a:cubicBezTo>
                  <a:pt x="424" y="1491"/>
                  <a:pt x="428" y="1491"/>
                  <a:pt x="433" y="1491"/>
                </a:cubicBezTo>
                <a:cubicBezTo>
                  <a:pt x="460" y="1491"/>
                  <a:pt x="473" y="1502"/>
                  <a:pt x="473" y="1520"/>
                </a:cubicBezTo>
                <a:cubicBezTo>
                  <a:pt x="473" y="1538"/>
                  <a:pt x="457" y="1550"/>
                  <a:pt x="423" y="1550"/>
                </a:cubicBezTo>
                <a:cubicBezTo>
                  <a:pt x="416" y="1550"/>
                  <a:pt x="416" y="1550"/>
                  <a:pt x="416" y="1550"/>
                </a:cubicBezTo>
                <a:cubicBezTo>
                  <a:pt x="411" y="1550"/>
                  <a:pt x="408" y="1537"/>
                  <a:pt x="408" y="1521"/>
                </a:cubicBezTo>
                <a:cubicBezTo>
                  <a:pt x="408" y="1506"/>
                  <a:pt x="413" y="1492"/>
                  <a:pt x="421" y="1491"/>
                </a:cubicBezTo>
                <a:close/>
                <a:moveTo>
                  <a:pt x="430" y="1677"/>
                </a:moveTo>
                <a:cubicBezTo>
                  <a:pt x="426" y="1677"/>
                  <a:pt x="422" y="1677"/>
                  <a:pt x="419" y="1677"/>
                </a:cubicBezTo>
                <a:cubicBezTo>
                  <a:pt x="413" y="1677"/>
                  <a:pt x="408" y="1663"/>
                  <a:pt x="408" y="1646"/>
                </a:cubicBezTo>
                <a:cubicBezTo>
                  <a:pt x="408" y="1637"/>
                  <a:pt x="408" y="1637"/>
                  <a:pt x="408" y="1637"/>
                </a:cubicBezTo>
                <a:cubicBezTo>
                  <a:pt x="408" y="1620"/>
                  <a:pt x="412" y="1606"/>
                  <a:pt x="417" y="1606"/>
                </a:cubicBezTo>
                <a:cubicBezTo>
                  <a:pt x="422" y="1606"/>
                  <a:pt x="426" y="1606"/>
                  <a:pt x="426" y="1606"/>
                </a:cubicBezTo>
                <a:cubicBezTo>
                  <a:pt x="456" y="1606"/>
                  <a:pt x="479" y="1616"/>
                  <a:pt x="479" y="1641"/>
                </a:cubicBezTo>
                <a:cubicBezTo>
                  <a:pt x="479" y="1667"/>
                  <a:pt x="457" y="1677"/>
                  <a:pt x="430" y="1677"/>
                </a:cubicBezTo>
                <a:close/>
                <a:moveTo>
                  <a:pt x="1327" y="1168"/>
                </a:moveTo>
                <a:cubicBezTo>
                  <a:pt x="711" y="1168"/>
                  <a:pt x="711" y="1168"/>
                  <a:pt x="711" y="1168"/>
                </a:cubicBezTo>
                <a:cubicBezTo>
                  <a:pt x="688" y="1168"/>
                  <a:pt x="669" y="1187"/>
                  <a:pt x="669" y="1211"/>
                </a:cubicBezTo>
                <a:cubicBezTo>
                  <a:pt x="669" y="1234"/>
                  <a:pt x="688" y="1253"/>
                  <a:pt x="711" y="1253"/>
                </a:cubicBezTo>
                <a:cubicBezTo>
                  <a:pt x="1327" y="1253"/>
                  <a:pt x="1327" y="1253"/>
                  <a:pt x="1327" y="1253"/>
                </a:cubicBezTo>
                <a:cubicBezTo>
                  <a:pt x="1350" y="1253"/>
                  <a:pt x="1369" y="1234"/>
                  <a:pt x="1369" y="1211"/>
                </a:cubicBezTo>
                <a:cubicBezTo>
                  <a:pt x="1369" y="1187"/>
                  <a:pt x="1350" y="1168"/>
                  <a:pt x="1327" y="11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5948" y="1634526"/>
            <a:ext cx="529826" cy="438817"/>
          </a:xfrm>
          <a:custGeom>
            <a:avLst/>
            <a:gdLst/>
            <a:ahLst/>
            <a:cxnLst/>
            <a:rect l="l" t="t" r="r" b="b"/>
            <a:pathLst>
              <a:path w="2833" h="2366" extrusionOk="0">
                <a:moveTo>
                  <a:pt x="2770" y="338"/>
                </a:moveTo>
                <a:cubicBezTo>
                  <a:pt x="2727" y="215"/>
                  <a:pt x="2659" y="124"/>
                  <a:pt x="2572" y="69"/>
                </a:cubicBezTo>
                <a:cubicBezTo>
                  <a:pt x="2493" y="19"/>
                  <a:pt x="2399" y="0"/>
                  <a:pt x="2295" y="14"/>
                </a:cubicBezTo>
                <a:cubicBezTo>
                  <a:pt x="2295" y="14"/>
                  <a:pt x="2295" y="14"/>
                  <a:pt x="2295" y="14"/>
                </a:cubicBezTo>
                <a:cubicBezTo>
                  <a:pt x="2199" y="26"/>
                  <a:pt x="2103" y="64"/>
                  <a:pt x="2011" y="120"/>
                </a:cubicBezTo>
                <a:cubicBezTo>
                  <a:pt x="1924" y="172"/>
                  <a:pt x="1840" y="241"/>
                  <a:pt x="1761" y="321"/>
                </a:cubicBezTo>
                <a:cubicBezTo>
                  <a:pt x="1686" y="397"/>
                  <a:pt x="1614" y="485"/>
                  <a:pt x="1549" y="581"/>
                </a:cubicBezTo>
                <a:cubicBezTo>
                  <a:pt x="1530" y="609"/>
                  <a:pt x="1511" y="639"/>
                  <a:pt x="1492" y="669"/>
                </a:cubicBezTo>
                <a:cubicBezTo>
                  <a:pt x="1534" y="717"/>
                  <a:pt x="1534" y="717"/>
                  <a:pt x="1534" y="717"/>
                </a:cubicBezTo>
                <a:cubicBezTo>
                  <a:pt x="1549" y="692"/>
                  <a:pt x="1564" y="668"/>
                  <a:pt x="1580" y="645"/>
                </a:cubicBezTo>
                <a:cubicBezTo>
                  <a:pt x="1638" y="563"/>
                  <a:pt x="1700" y="488"/>
                  <a:pt x="1766" y="423"/>
                </a:cubicBezTo>
                <a:cubicBezTo>
                  <a:pt x="1834" y="357"/>
                  <a:pt x="1906" y="301"/>
                  <a:pt x="1979" y="260"/>
                </a:cubicBezTo>
                <a:cubicBezTo>
                  <a:pt x="2057" y="216"/>
                  <a:pt x="2137" y="189"/>
                  <a:pt x="2215" y="185"/>
                </a:cubicBezTo>
                <a:cubicBezTo>
                  <a:pt x="2299" y="181"/>
                  <a:pt x="2372" y="204"/>
                  <a:pt x="2433" y="252"/>
                </a:cubicBezTo>
                <a:cubicBezTo>
                  <a:pt x="2498" y="303"/>
                  <a:pt x="2547" y="383"/>
                  <a:pt x="2576" y="487"/>
                </a:cubicBezTo>
                <a:cubicBezTo>
                  <a:pt x="2606" y="598"/>
                  <a:pt x="2613" y="733"/>
                  <a:pt x="2593" y="886"/>
                </a:cubicBezTo>
                <a:cubicBezTo>
                  <a:pt x="2572" y="1045"/>
                  <a:pt x="2522" y="1216"/>
                  <a:pt x="2442" y="1388"/>
                </a:cubicBezTo>
                <a:cubicBezTo>
                  <a:pt x="2362" y="1560"/>
                  <a:pt x="2262" y="1708"/>
                  <a:pt x="2154" y="1826"/>
                </a:cubicBezTo>
                <a:cubicBezTo>
                  <a:pt x="2050" y="1940"/>
                  <a:pt x="1941" y="2021"/>
                  <a:pt x="1837" y="2069"/>
                </a:cubicBezTo>
                <a:cubicBezTo>
                  <a:pt x="1738" y="2113"/>
                  <a:pt x="1646" y="2127"/>
                  <a:pt x="1564" y="2110"/>
                </a:cubicBezTo>
                <a:cubicBezTo>
                  <a:pt x="1489" y="2094"/>
                  <a:pt x="1424" y="2052"/>
                  <a:pt x="1374" y="1985"/>
                </a:cubicBezTo>
                <a:cubicBezTo>
                  <a:pt x="1327" y="1923"/>
                  <a:pt x="1296" y="1845"/>
                  <a:pt x="1280" y="1757"/>
                </a:cubicBezTo>
                <a:cubicBezTo>
                  <a:pt x="1264" y="1675"/>
                  <a:pt x="1261" y="1583"/>
                  <a:pt x="1268" y="1488"/>
                </a:cubicBezTo>
                <a:cubicBezTo>
                  <a:pt x="1275" y="1397"/>
                  <a:pt x="1293" y="1301"/>
                  <a:pt x="1319" y="1204"/>
                </a:cubicBezTo>
                <a:cubicBezTo>
                  <a:pt x="1320" y="1202"/>
                  <a:pt x="1320" y="1201"/>
                  <a:pt x="1321" y="1200"/>
                </a:cubicBezTo>
                <a:cubicBezTo>
                  <a:pt x="1254" y="1207"/>
                  <a:pt x="1254" y="1207"/>
                  <a:pt x="1254" y="1207"/>
                </a:cubicBezTo>
                <a:cubicBezTo>
                  <a:pt x="1253" y="1212"/>
                  <a:pt x="1251" y="1216"/>
                  <a:pt x="1250" y="1221"/>
                </a:cubicBezTo>
                <a:cubicBezTo>
                  <a:pt x="1218" y="1333"/>
                  <a:pt x="1197" y="1444"/>
                  <a:pt x="1187" y="1551"/>
                </a:cubicBezTo>
                <a:cubicBezTo>
                  <a:pt x="1176" y="1662"/>
                  <a:pt x="1177" y="1771"/>
                  <a:pt x="1193" y="1871"/>
                </a:cubicBezTo>
                <a:cubicBezTo>
                  <a:pt x="1209" y="1978"/>
                  <a:pt x="1241" y="2076"/>
                  <a:pt x="1293" y="2157"/>
                </a:cubicBezTo>
                <a:cubicBezTo>
                  <a:pt x="1350" y="2246"/>
                  <a:pt x="1425" y="2306"/>
                  <a:pt x="1514" y="2334"/>
                </a:cubicBezTo>
                <a:cubicBezTo>
                  <a:pt x="1612" y="2366"/>
                  <a:pt x="1725" y="2360"/>
                  <a:pt x="1847" y="2313"/>
                </a:cubicBezTo>
                <a:cubicBezTo>
                  <a:pt x="1979" y="2263"/>
                  <a:pt x="2118" y="2168"/>
                  <a:pt x="2253" y="2029"/>
                </a:cubicBezTo>
                <a:cubicBezTo>
                  <a:pt x="2393" y="1883"/>
                  <a:pt x="2523" y="1695"/>
                  <a:pt x="2626" y="1474"/>
                </a:cubicBezTo>
                <a:cubicBezTo>
                  <a:pt x="2626" y="1474"/>
                  <a:pt x="2626" y="1474"/>
                  <a:pt x="2626" y="1474"/>
                </a:cubicBezTo>
                <a:cubicBezTo>
                  <a:pt x="2729" y="1253"/>
                  <a:pt x="2790" y="1033"/>
                  <a:pt x="2812" y="831"/>
                </a:cubicBezTo>
                <a:cubicBezTo>
                  <a:pt x="2833" y="639"/>
                  <a:pt x="2816" y="471"/>
                  <a:pt x="2770" y="338"/>
                </a:cubicBezTo>
                <a:close/>
                <a:moveTo>
                  <a:pt x="1484" y="1182"/>
                </a:moveTo>
                <a:cubicBezTo>
                  <a:pt x="1391" y="1192"/>
                  <a:pt x="1391" y="1192"/>
                  <a:pt x="1391" y="1192"/>
                </a:cubicBezTo>
                <a:cubicBezTo>
                  <a:pt x="1370" y="1272"/>
                  <a:pt x="1358" y="1350"/>
                  <a:pt x="1353" y="1423"/>
                </a:cubicBezTo>
                <a:cubicBezTo>
                  <a:pt x="1348" y="1501"/>
                  <a:pt x="1353" y="1576"/>
                  <a:pt x="1368" y="1642"/>
                </a:cubicBezTo>
                <a:cubicBezTo>
                  <a:pt x="1384" y="1711"/>
                  <a:pt x="1412" y="1771"/>
                  <a:pt x="1452" y="1817"/>
                </a:cubicBezTo>
                <a:cubicBezTo>
                  <a:pt x="1496" y="1866"/>
                  <a:pt x="1550" y="1893"/>
                  <a:pt x="1612" y="1900"/>
                </a:cubicBezTo>
                <a:cubicBezTo>
                  <a:pt x="1677" y="1907"/>
                  <a:pt x="1750" y="1890"/>
                  <a:pt x="1827" y="1850"/>
                </a:cubicBezTo>
                <a:cubicBezTo>
                  <a:pt x="1908" y="1808"/>
                  <a:pt x="1990" y="1741"/>
                  <a:pt x="2069" y="1651"/>
                </a:cubicBezTo>
                <a:cubicBezTo>
                  <a:pt x="2150" y="1559"/>
                  <a:pt x="2225" y="1445"/>
                  <a:pt x="2286" y="1315"/>
                </a:cubicBezTo>
                <a:cubicBezTo>
                  <a:pt x="2346" y="1185"/>
                  <a:pt x="2386" y="1054"/>
                  <a:pt x="2405" y="933"/>
                </a:cubicBezTo>
                <a:cubicBezTo>
                  <a:pt x="2423" y="815"/>
                  <a:pt x="2421" y="709"/>
                  <a:pt x="2402" y="620"/>
                </a:cubicBezTo>
                <a:cubicBezTo>
                  <a:pt x="2383" y="535"/>
                  <a:pt x="2349" y="468"/>
                  <a:pt x="2302" y="423"/>
                </a:cubicBezTo>
                <a:cubicBezTo>
                  <a:pt x="2257" y="379"/>
                  <a:pt x="2201" y="356"/>
                  <a:pt x="2136" y="354"/>
                </a:cubicBezTo>
                <a:cubicBezTo>
                  <a:pt x="2075" y="352"/>
                  <a:pt x="2011" y="370"/>
                  <a:pt x="1947" y="402"/>
                </a:cubicBezTo>
                <a:cubicBezTo>
                  <a:pt x="1887" y="432"/>
                  <a:pt x="1827" y="476"/>
                  <a:pt x="1770" y="530"/>
                </a:cubicBezTo>
                <a:cubicBezTo>
                  <a:pt x="1715" y="582"/>
                  <a:pt x="1662" y="644"/>
                  <a:pt x="1613" y="714"/>
                </a:cubicBezTo>
                <a:cubicBezTo>
                  <a:pt x="1601" y="731"/>
                  <a:pt x="1589" y="749"/>
                  <a:pt x="1577" y="768"/>
                </a:cubicBezTo>
                <a:cubicBezTo>
                  <a:pt x="1635" y="835"/>
                  <a:pt x="1635" y="835"/>
                  <a:pt x="1635" y="835"/>
                </a:cubicBezTo>
                <a:cubicBezTo>
                  <a:pt x="1642" y="824"/>
                  <a:pt x="1650" y="813"/>
                  <a:pt x="1657" y="803"/>
                </a:cubicBezTo>
                <a:cubicBezTo>
                  <a:pt x="1694" y="751"/>
                  <a:pt x="1734" y="706"/>
                  <a:pt x="1776" y="668"/>
                </a:cubicBezTo>
                <a:cubicBezTo>
                  <a:pt x="1819" y="630"/>
                  <a:pt x="1863" y="599"/>
                  <a:pt x="1907" y="580"/>
                </a:cubicBezTo>
                <a:cubicBezTo>
                  <a:pt x="1953" y="559"/>
                  <a:pt x="1999" y="550"/>
                  <a:pt x="2041" y="556"/>
                </a:cubicBezTo>
                <a:cubicBezTo>
                  <a:pt x="2086" y="562"/>
                  <a:pt x="2123" y="584"/>
                  <a:pt x="2152" y="618"/>
                </a:cubicBezTo>
                <a:cubicBezTo>
                  <a:pt x="2182" y="654"/>
                  <a:pt x="2202" y="704"/>
                  <a:pt x="2212" y="765"/>
                </a:cubicBezTo>
                <a:cubicBezTo>
                  <a:pt x="2222" y="828"/>
                  <a:pt x="2220" y="902"/>
                  <a:pt x="2206" y="983"/>
                </a:cubicBezTo>
                <a:cubicBezTo>
                  <a:pt x="2191" y="1065"/>
                  <a:pt x="2164" y="1152"/>
                  <a:pt x="2123" y="1239"/>
                </a:cubicBezTo>
                <a:cubicBezTo>
                  <a:pt x="2082" y="1326"/>
                  <a:pt x="2033" y="1403"/>
                  <a:pt x="1980" y="1467"/>
                </a:cubicBezTo>
                <a:cubicBezTo>
                  <a:pt x="1927" y="1530"/>
                  <a:pt x="1872" y="1578"/>
                  <a:pt x="1817" y="1611"/>
                </a:cubicBezTo>
                <a:cubicBezTo>
                  <a:pt x="1764" y="1643"/>
                  <a:pt x="1712" y="1659"/>
                  <a:pt x="1665" y="1659"/>
                </a:cubicBezTo>
                <a:cubicBezTo>
                  <a:pt x="1621" y="1660"/>
                  <a:pt x="1580" y="1645"/>
                  <a:pt x="1547" y="1615"/>
                </a:cubicBezTo>
                <a:cubicBezTo>
                  <a:pt x="1515" y="1586"/>
                  <a:pt x="1493" y="1545"/>
                  <a:pt x="1479" y="1497"/>
                </a:cubicBezTo>
                <a:cubicBezTo>
                  <a:pt x="1466" y="1451"/>
                  <a:pt x="1460" y="1397"/>
                  <a:pt x="1463" y="1339"/>
                </a:cubicBezTo>
                <a:cubicBezTo>
                  <a:pt x="1464" y="1290"/>
                  <a:pt x="1472" y="1237"/>
                  <a:pt x="1484" y="1182"/>
                </a:cubicBezTo>
                <a:close/>
                <a:moveTo>
                  <a:pt x="1847" y="1143"/>
                </a:moveTo>
                <a:cubicBezTo>
                  <a:pt x="1589" y="1171"/>
                  <a:pt x="1589" y="1171"/>
                  <a:pt x="1589" y="1171"/>
                </a:cubicBezTo>
                <a:cubicBezTo>
                  <a:pt x="1584" y="1198"/>
                  <a:pt x="1581" y="1224"/>
                  <a:pt x="1581" y="1249"/>
                </a:cubicBezTo>
                <a:cubicBezTo>
                  <a:pt x="1581" y="1285"/>
                  <a:pt x="1585" y="1318"/>
                  <a:pt x="1595" y="1345"/>
                </a:cubicBezTo>
                <a:cubicBezTo>
                  <a:pt x="1605" y="1374"/>
                  <a:pt x="1620" y="1397"/>
                  <a:pt x="1641" y="1412"/>
                </a:cubicBezTo>
                <a:cubicBezTo>
                  <a:pt x="1663" y="1428"/>
                  <a:pt x="1689" y="1434"/>
                  <a:pt x="1717" y="1431"/>
                </a:cubicBezTo>
                <a:cubicBezTo>
                  <a:pt x="1745" y="1428"/>
                  <a:pt x="1776" y="1416"/>
                  <a:pt x="1807" y="1395"/>
                </a:cubicBezTo>
                <a:cubicBezTo>
                  <a:pt x="1839" y="1373"/>
                  <a:pt x="1871" y="1344"/>
                  <a:pt x="1901" y="1306"/>
                </a:cubicBezTo>
                <a:cubicBezTo>
                  <a:pt x="1932" y="1269"/>
                  <a:pt x="1960" y="1224"/>
                  <a:pt x="1983" y="1174"/>
                </a:cubicBezTo>
                <a:cubicBezTo>
                  <a:pt x="2007" y="1124"/>
                  <a:pt x="2023" y="1073"/>
                  <a:pt x="2032" y="1026"/>
                </a:cubicBezTo>
                <a:cubicBezTo>
                  <a:pt x="2042" y="979"/>
                  <a:pt x="2044" y="935"/>
                  <a:pt x="2040" y="897"/>
                </a:cubicBezTo>
                <a:cubicBezTo>
                  <a:pt x="2036" y="860"/>
                  <a:pt x="2026" y="828"/>
                  <a:pt x="2010" y="804"/>
                </a:cubicBezTo>
                <a:cubicBezTo>
                  <a:pt x="1994" y="781"/>
                  <a:pt x="1973" y="765"/>
                  <a:pt x="1947" y="758"/>
                </a:cubicBezTo>
                <a:cubicBezTo>
                  <a:pt x="1922" y="752"/>
                  <a:pt x="1894" y="755"/>
                  <a:pt x="1866" y="766"/>
                </a:cubicBezTo>
                <a:cubicBezTo>
                  <a:pt x="1838" y="776"/>
                  <a:pt x="1810" y="794"/>
                  <a:pt x="1783" y="817"/>
                </a:cubicBezTo>
                <a:cubicBezTo>
                  <a:pt x="1756" y="840"/>
                  <a:pt x="1729" y="869"/>
                  <a:pt x="1705" y="902"/>
                </a:cubicBezTo>
                <a:cubicBezTo>
                  <a:pt x="1703" y="904"/>
                  <a:pt x="1701" y="907"/>
                  <a:pt x="1700" y="909"/>
                </a:cubicBezTo>
                <a:cubicBezTo>
                  <a:pt x="1860" y="1094"/>
                  <a:pt x="1860" y="1094"/>
                  <a:pt x="1860" y="1094"/>
                </a:cubicBezTo>
                <a:cubicBezTo>
                  <a:pt x="1885" y="1117"/>
                  <a:pt x="1875" y="1141"/>
                  <a:pt x="1847" y="1143"/>
                </a:cubicBezTo>
                <a:close/>
                <a:moveTo>
                  <a:pt x="1336" y="976"/>
                </a:moveTo>
                <a:cubicBezTo>
                  <a:pt x="1390" y="997"/>
                  <a:pt x="1390" y="997"/>
                  <a:pt x="1390" y="997"/>
                </a:cubicBezTo>
                <a:cubicBezTo>
                  <a:pt x="1449" y="1019"/>
                  <a:pt x="1449" y="1019"/>
                  <a:pt x="1449" y="1019"/>
                </a:cubicBezTo>
                <a:cubicBezTo>
                  <a:pt x="1483" y="1032"/>
                  <a:pt x="1483" y="1032"/>
                  <a:pt x="1483" y="1032"/>
                </a:cubicBezTo>
                <a:cubicBezTo>
                  <a:pt x="1418" y="1104"/>
                  <a:pt x="1418" y="1104"/>
                  <a:pt x="1418" y="1104"/>
                </a:cubicBezTo>
                <a:cubicBezTo>
                  <a:pt x="1398" y="1126"/>
                  <a:pt x="1398" y="1126"/>
                  <a:pt x="1398" y="1126"/>
                </a:cubicBezTo>
                <a:cubicBezTo>
                  <a:pt x="1411" y="1125"/>
                  <a:pt x="1411" y="1125"/>
                  <a:pt x="1411" y="1125"/>
                </a:cubicBezTo>
                <a:cubicBezTo>
                  <a:pt x="1500" y="1123"/>
                  <a:pt x="1500" y="1123"/>
                  <a:pt x="1500" y="1123"/>
                </a:cubicBezTo>
                <a:cubicBezTo>
                  <a:pt x="1538" y="1122"/>
                  <a:pt x="1538" y="1122"/>
                  <a:pt x="1538" y="1122"/>
                </a:cubicBezTo>
                <a:cubicBezTo>
                  <a:pt x="1600" y="1121"/>
                  <a:pt x="1600" y="1121"/>
                  <a:pt x="1600" y="1121"/>
                </a:cubicBezTo>
                <a:cubicBezTo>
                  <a:pt x="1614" y="1120"/>
                  <a:pt x="1614" y="1120"/>
                  <a:pt x="1614" y="1120"/>
                </a:cubicBezTo>
                <a:cubicBezTo>
                  <a:pt x="1783" y="1116"/>
                  <a:pt x="1783" y="1116"/>
                  <a:pt x="1783" y="1116"/>
                </a:cubicBezTo>
                <a:cubicBezTo>
                  <a:pt x="1814" y="1115"/>
                  <a:pt x="1822" y="1097"/>
                  <a:pt x="1799" y="1075"/>
                </a:cubicBezTo>
                <a:cubicBezTo>
                  <a:pt x="1679" y="957"/>
                  <a:pt x="1679" y="957"/>
                  <a:pt x="1679" y="957"/>
                </a:cubicBezTo>
                <a:cubicBezTo>
                  <a:pt x="1673" y="951"/>
                  <a:pt x="1673" y="951"/>
                  <a:pt x="1673" y="951"/>
                </a:cubicBezTo>
                <a:cubicBezTo>
                  <a:pt x="1604" y="884"/>
                  <a:pt x="1604" y="884"/>
                  <a:pt x="1604" y="884"/>
                </a:cubicBezTo>
                <a:cubicBezTo>
                  <a:pt x="1543" y="824"/>
                  <a:pt x="1543" y="824"/>
                  <a:pt x="1543" y="824"/>
                </a:cubicBezTo>
                <a:cubicBezTo>
                  <a:pt x="1524" y="805"/>
                  <a:pt x="1524" y="805"/>
                  <a:pt x="1524" y="805"/>
                </a:cubicBezTo>
                <a:cubicBezTo>
                  <a:pt x="1523" y="859"/>
                  <a:pt x="1523" y="859"/>
                  <a:pt x="1523" y="859"/>
                </a:cubicBezTo>
                <a:cubicBezTo>
                  <a:pt x="1523" y="860"/>
                  <a:pt x="1523" y="860"/>
                  <a:pt x="1523" y="860"/>
                </a:cubicBezTo>
                <a:cubicBezTo>
                  <a:pt x="1522" y="932"/>
                  <a:pt x="1522" y="932"/>
                  <a:pt x="1522" y="932"/>
                </a:cubicBezTo>
                <a:cubicBezTo>
                  <a:pt x="1493" y="920"/>
                  <a:pt x="1493" y="920"/>
                  <a:pt x="1493" y="920"/>
                </a:cubicBezTo>
                <a:cubicBezTo>
                  <a:pt x="1435" y="897"/>
                  <a:pt x="1435" y="897"/>
                  <a:pt x="1435" y="897"/>
                </a:cubicBezTo>
                <a:cubicBezTo>
                  <a:pt x="1381" y="875"/>
                  <a:pt x="1381" y="875"/>
                  <a:pt x="1381" y="875"/>
                </a:cubicBezTo>
                <a:cubicBezTo>
                  <a:pt x="1381" y="875"/>
                  <a:pt x="1381" y="875"/>
                  <a:pt x="1381" y="875"/>
                </a:cubicBezTo>
                <a:cubicBezTo>
                  <a:pt x="489" y="516"/>
                  <a:pt x="489" y="516"/>
                  <a:pt x="489" y="516"/>
                </a:cubicBezTo>
                <a:cubicBezTo>
                  <a:pt x="447" y="387"/>
                  <a:pt x="447" y="387"/>
                  <a:pt x="447" y="387"/>
                </a:cubicBezTo>
                <a:cubicBezTo>
                  <a:pt x="143" y="239"/>
                  <a:pt x="143" y="239"/>
                  <a:pt x="143" y="239"/>
                </a:cubicBezTo>
                <a:cubicBezTo>
                  <a:pt x="157" y="446"/>
                  <a:pt x="157" y="446"/>
                  <a:pt x="157" y="446"/>
                </a:cubicBezTo>
                <a:cubicBezTo>
                  <a:pt x="159" y="447"/>
                  <a:pt x="159" y="447"/>
                  <a:pt x="159" y="447"/>
                </a:cubicBezTo>
                <a:cubicBezTo>
                  <a:pt x="154" y="461"/>
                  <a:pt x="154" y="461"/>
                  <a:pt x="154" y="461"/>
                </a:cubicBezTo>
                <a:cubicBezTo>
                  <a:pt x="152" y="460"/>
                  <a:pt x="152" y="460"/>
                  <a:pt x="152" y="460"/>
                </a:cubicBezTo>
                <a:cubicBezTo>
                  <a:pt x="0" y="602"/>
                  <a:pt x="0" y="602"/>
                  <a:pt x="0" y="602"/>
                </a:cubicBezTo>
                <a:cubicBezTo>
                  <a:pt x="324" y="700"/>
                  <a:pt x="324" y="700"/>
                  <a:pt x="324" y="700"/>
                </a:cubicBezTo>
                <a:cubicBezTo>
                  <a:pt x="442" y="635"/>
                  <a:pt x="442" y="635"/>
                  <a:pt x="442" y="635"/>
                </a:cubicBezTo>
                <a:cubicBezTo>
                  <a:pt x="1334" y="975"/>
                  <a:pt x="1334" y="975"/>
                  <a:pt x="1334" y="975"/>
                </a:cubicBezTo>
                <a:lnTo>
                  <a:pt x="1336" y="976"/>
                </a:lnTo>
                <a:close/>
                <a:moveTo>
                  <a:pt x="1055" y="341"/>
                </a:moveTo>
                <a:cubicBezTo>
                  <a:pt x="1028" y="372"/>
                  <a:pt x="1028" y="372"/>
                  <a:pt x="1028" y="372"/>
                </a:cubicBezTo>
                <a:cubicBezTo>
                  <a:pt x="1269" y="588"/>
                  <a:pt x="1402" y="680"/>
                  <a:pt x="1402" y="680"/>
                </a:cubicBezTo>
                <a:cubicBezTo>
                  <a:pt x="1402" y="680"/>
                  <a:pt x="1301" y="562"/>
                  <a:pt x="1055" y="341"/>
                </a:cubicBezTo>
                <a:close/>
                <a:moveTo>
                  <a:pt x="786" y="383"/>
                </a:moveTo>
                <a:cubicBezTo>
                  <a:pt x="764" y="418"/>
                  <a:pt x="764" y="418"/>
                  <a:pt x="764" y="418"/>
                </a:cubicBezTo>
                <a:cubicBezTo>
                  <a:pt x="1144" y="656"/>
                  <a:pt x="1344" y="757"/>
                  <a:pt x="1344" y="757"/>
                </a:cubicBezTo>
                <a:cubicBezTo>
                  <a:pt x="1344" y="757"/>
                  <a:pt x="1173" y="627"/>
                  <a:pt x="786" y="383"/>
                </a:cubicBezTo>
                <a:close/>
                <a:moveTo>
                  <a:pt x="748" y="1134"/>
                </a:moveTo>
                <a:cubicBezTo>
                  <a:pt x="750" y="1175"/>
                  <a:pt x="750" y="1175"/>
                  <a:pt x="750" y="1175"/>
                </a:cubicBezTo>
                <a:cubicBezTo>
                  <a:pt x="1073" y="1155"/>
                  <a:pt x="1233" y="1125"/>
                  <a:pt x="1233" y="1125"/>
                </a:cubicBezTo>
                <a:cubicBezTo>
                  <a:pt x="1233" y="1125"/>
                  <a:pt x="1077" y="1114"/>
                  <a:pt x="748" y="1134"/>
                </a:cubicBezTo>
                <a:close/>
                <a:moveTo>
                  <a:pt x="569" y="934"/>
                </a:moveTo>
                <a:cubicBezTo>
                  <a:pt x="564" y="975"/>
                  <a:pt x="564" y="975"/>
                  <a:pt x="564" y="975"/>
                </a:cubicBezTo>
                <a:cubicBezTo>
                  <a:pt x="1011" y="1024"/>
                  <a:pt x="1235" y="1028"/>
                  <a:pt x="1235" y="1028"/>
                </a:cubicBezTo>
                <a:cubicBezTo>
                  <a:pt x="1235" y="1028"/>
                  <a:pt x="1024" y="984"/>
                  <a:pt x="569" y="9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3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502975" y="1698594"/>
            <a:ext cx="8847173" cy="432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OKRs: a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critical thinking framework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F81BD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ongoing discipline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that seeks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F81BD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ensure employees 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 together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F81BD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focusing effort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to make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F81BD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measurable contributions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0" y="6362700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0;p13">
            <a:extLst>
              <a:ext uri="{FF2B5EF4-FFF2-40B4-BE49-F238E27FC236}">
                <a16:creationId xmlns:a16="http://schemas.microsoft.com/office/drawing/2014/main" id="{539DEFAF-A06B-90FE-25B2-AE39555086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75" y="3841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Definition of Objectives and Key Results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C3A1-5028-4D1E-AA2C-9330084C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Role of KR Champion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9705E-C9F9-499B-8CD4-D8C692A7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9239093" cy="4525963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Update action plan + confidence bi-weekly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Communicate and reflect on progress bi-weekly using “4 check-in questions”</a:t>
            </a:r>
          </a:p>
          <a:p>
            <a:pPr marL="1085850" lvl="1" indent="-342900">
              <a:spcBef>
                <a:spcPts val="400"/>
              </a:spcBef>
              <a:buClr>
                <a:srgbClr val="000000"/>
              </a:buClr>
              <a:buSzPts val="20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Big Wins</a:t>
            </a:r>
          </a:p>
          <a:p>
            <a:pPr marL="1085850" lvl="1" indent="-342900">
              <a:spcBef>
                <a:spcPts val="400"/>
              </a:spcBef>
              <a:buClr>
                <a:srgbClr val="000000"/>
              </a:buClr>
              <a:buSzPts val="20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Blockers/barriers to success</a:t>
            </a:r>
          </a:p>
          <a:p>
            <a:pPr marL="1085850" lvl="1" indent="-342900">
              <a:spcBef>
                <a:spcPts val="400"/>
              </a:spcBef>
              <a:buClr>
                <a:srgbClr val="000000"/>
              </a:buClr>
              <a:buSzPts val="20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Learnings from working on KRs</a:t>
            </a:r>
          </a:p>
          <a:p>
            <a:pPr marL="1085850" lvl="1" indent="-342900">
              <a:spcBef>
                <a:spcPts val="400"/>
              </a:spcBef>
              <a:buClr>
                <a:srgbClr val="000000"/>
              </a:buClr>
              <a:buSzPts val="20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Next big action items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  <a:tabLst/>
              <a:defRPr/>
            </a:pPr>
            <a:r>
              <a:rPr lang="en-US" sz="2400" dirty="0"/>
              <a:t>Reflect &amp; Reset </a:t>
            </a:r>
          </a:p>
          <a:p>
            <a:pPr marL="1085850" marR="0" lvl="1" indent="-3429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Reflect: Share Big Wins and Learnings </a:t>
            </a:r>
          </a:p>
          <a:p>
            <a:pPr marL="1085850" marR="0" lvl="1" indent="-34290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2400" dirty="0"/>
              <a:t>eset: Recommend whether to Keep, Modify, or Remove KR</a:t>
            </a:r>
            <a:endParaRPr kumimoji="0" lang="en-US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73ED873-CEB3-409F-B2BA-DF8E31455300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7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5D58-38D7-42B4-9DD1-CAE47E31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OKRs Cycle Step 3: Reflect and Reset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58DD3-D17C-444E-9F04-3071086804B5}"/>
              </a:ext>
            </a:extLst>
          </p:cNvPr>
          <p:cNvSpPr txBox="1"/>
          <p:nvPr/>
        </p:nvSpPr>
        <p:spPr>
          <a:xfrm>
            <a:off x="381000" y="1433296"/>
            <a:ext cx="861060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Pitfalls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Skipping this step entirely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Calibri"/>
                <a:ea typeface="Calibri" panose="020F0502020204030204" pitchFamily="34" charset="0"/>
              </a:rPr>
              <a:t>Meeting gets off track and goes on forever!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Discussing only final KR progress and work completed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Solutions</a:t>
            </a:r>
            <a:endParaRPr lang="en-US" sz="2400" b="1" dirty="0"/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Conduct the session and provide prep for KR champions!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5 min discussion per KR; classify each as Keep, Modify, or Remove</a:t>
            </a:r>
          </a:p>
          <a:p>
            <a:pPr marL="1257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Emphasize wins and learnings, not just “final KR progress”</a:t>
            </a:r>
          </a:p>
          <a:p>
            <a:pPr marL="1143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AEBB9F-7438-24CA-585B-1E6DE8B26331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96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5D58-38D7-42B4-9DD1-CAE47E31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OKRs Cycle Step 3: Reflect and Reset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6287B-3A3F-43C9-A1AD-877A2560946A}"/>
              </a:ext>
            </a:extLst>
          </p:cNvPr>
          <p:cNvSpPr txBox="1"/>
          <p:nvPr/>
        </p:nvSpPr>
        <p:spPr>
          <a:xfrm>
            <a:off x="0" y="84613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Sample key result with learning that informs a draft key result for next cycle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AEBB9F-7438-24CA-585B-1E6DE8B26331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FE93-F287-4331-B820-9EE2079A43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F59C76C-DBB4-B9A3-F65C-08EDF1ACE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42467"/>
              </p:ext>
            </p:extLst>
          </p:nvPr>
        </p:nvGraphicFramePr>
        <p:xfrm>
          <a:off x="152400" y="3189502"/>
          <a:ext cx="8839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678185555"/>
                    </a:ext>
                  </a:extLst>
                </a:gridCol>
                <a:gridCol w="2138320">
                  <a:extLst>
                    <a:ext uri="{9D8B030D-6E8A-4147-A177-3AD203B41FA5}">
                      <a16:colId xmlns:a16="http://schemas.microsoft.com/office/drawing/2014/main" val="556315482"/>
                    </a:ext>
                  </a:extLst>
                </a:gridCol>
                <a:gridCol w="2581359">
                  <a:extLst>
                    <a:ext uri="{9D8B030D-6E8A-4147-A177-3AD203B41FA5}">
                      <a16:colId xmlns:a16="http://schemas.microsoft.com/office/drawing/2014/main" val="3231594787"/>
                    </a:ext>
                  </a:extLst>
                </a:gridCol>
                <a:gridCol w="919121">
                  <a:extLst>
                    <a:ext uri="{9D8B030D-6E8A-4147-A177-3AD203B41FA5}">
                      <a16:colId xmlns:a16="http://schemas.microsoft.com/office/drawing/2014/main" val="21440052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091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Final Progress</a:t>
                      </a:r>
                    </a:p>
                    <a:p>
                      <a:r>
                        <a:rPr lang="en-US" sz="1600" dirty="0"/>
                        <a:t>(Commit, </a:t>
                      </a:r>
                    </a:p>
                    <a:p>
                      <a:r>
                        <a:rPr lang="en-US" sz="1600" dirty="0"/>
                        <a:t>Target, </a:t>
                      </a:r>
                    </a:p>
                    <a:p>
                      <a:r>
                        <a:rPr lang="en-US" sz="1600" dirty="0"/>
                        <a:t>Risk)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Big 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Keep / Modify / 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 Draft KR for next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Risk.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Still taking 4 months.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We defined 4 steps of hiring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Started analyzing data to see areas of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Hiring managers and HR teams need more support.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Found a bottleneck: application review step taking too long.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Modify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 application review time for existing high-priority vacancies from 12 to 6 weeks.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367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958F4D4-C130-DEA2-A1AD-3FE2B7FF3E15}"/>
              </a:ext>
            </a:extLst>
          </p:cNvPr>
          <p:cNvSpPr txBox="1"/>
          <p:nvPr/>
        </p:nvSpPr>
        <p:spPr>
          <a:xfrm>
            <a:off x="0" y="1786970"/>
            <a:ext cx="8918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KR: Reduce application hire time from 4 months to 2 months (commit = 3.5 months)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4008A-FF66-EC16-CD51-FDE168A475C2}"/>
              </a:ext>
            </a:extLst>
          </p:cNvPr>
          <p:cNvSpPr txBox="1"/>
          <p:nvPr/>
        </p:nvSpPr>
        <p:spPr>
          <a:xfrm>
            <a:off x="76200" y="2844543"/>
            <a:ext cx="295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 AND RESET PROCESS</a:t>
            </a:r>
          </a:p>
        </p:txBody>
      </p:sp>
    </p:spTree>
    <p:extLst>
      <p:ext uri="{BB962C8B-B14F-4D97-AF65-F5344CB8AC3E}">
        <p14:creationId xmlns:p14="http://schemas.microsoft.com/office/powerpoint/2010/main" val="233591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7B7BE5-88E8-9926-5D52-44B5BE522CC6}"/>
              </a:ext>
            </a:extLst>
          </p:cNvPr>
          <p:cNvSpPr txBox="1"/>
          <p:nvPr/>
        </p:nvSpPr>
        <p:spPr>
          <a:xfrm>
            <a:off x="2232765" y="2551837"/>
            <a:ext cx="4678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OKR Title</a:t>
            </a:r>
            <a:r>
              <a:rPr lang="en-US" dirty="0"/>
              <a:t> </a:t>
            </a: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Champion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End of Cycle Result </a:t>
            </a:r>
            <a:b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Enter: "C", "T" or "R")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Big Win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Learning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Choose "Keep, </a:t>
            </a:r>
            <a:b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Modify, or Remove"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Optional: Recommended Draft KR </a:t>
            </a:r>
            <a:b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for Next Quarter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04C0A-DBB5-9409-FCC6-4FD9098F9C17}"/>
              </a:ext>
            </a:extLst>
          </p:cNvPr>
          <p:cNvSpPr txBox="1"/>
          <p:nvPr/>
        </p:nvSpPr>
        <p:spPr>
          <a:xfrm>
            <a:off x="2232765" y="2551837"/>
            <a:ext cx="4678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OKR Title</a:t>
            </a:r>
            <a:r>
              <a:rPr lang="en-US" dirty="0"/>
              <a:t> </a:t>
            </a:r>
            <a:r>
              <a:rPr lang="en-US" sz="14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Champion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End of Cycle Result </a:t>
            </a:r>
            <a:b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Enter: "C", "T" or "R")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Big Win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Learning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Choose "Keep, </a:t>
            </a:r>
            <a:b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Modify, or Remove"</a:t>
            </a:r>
            <a:r>
              <a:rPr lang="en-US" dirty="0"/>
              <a:t> 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Optional: Recommended Draft KR </a:t>
            </a:r>
            <a:b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for Next Quarter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FBBCA-A6E1-226A-359F-497B1D124ECF}"/>
              </a:ext>
            </a:extLst>
          </p:cNvPr>
          <p:cNvSpPr txBox="1"/>
          <p:nvPr/>
        </p:nvSpPr>
        <p:spPr>
          <a:xfrm>
            <a:off x="2232765" y="2551837"/>
            <a:ext cx="4678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 of Cycle Result </a:t>
            </a:r>
            <a:endParaRPr lang="fr-CA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Enter: “C”, “T” or “R”)</a:t>
            </a:r>
            <a:endParaRPr lang="fr-CA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Big Win</a:t>
            </a:r>
            <a:endParaRPr lang="fr-CA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fr-CA" sz="18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Optional: Recommended Draft KR for Next Quarter</a:t>
            </a:r>
            <a:endParaRPr lang="fr-CA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D31D2D0-D8B5-ABE8-BF20-B90C7F65E746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9EFE93-F287-4331-B820-9EE2079A43EA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D99675-ED63-1055-A0AF-C061A7C89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35054"/>
              </p:ext>
            </p:extLst>
          </p:nvPr>
        </p:nvGraphicFramePr>
        <p:xfrm>
          <a:off x="9525" y="2194562"/>
          <a:ext cx="2286000" cy="24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2748082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30482211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33317048"/>
                    </a:ext>
                  </a:extLst>
                </a:gridCol>
              </a:tblGrid>
              <a:tr h="652692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 Title</a:t>
                      </a:r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</a:t>
                      </a:r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2849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 1</a:t>
                      </a:r>
                      <a:endParaRPr lang="fr-CA" sz="1050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00840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1.1</a:t>
                      </a:r>
                      <a:endParaRPr lang="fr-CA" sz="1050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25423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1.2</a:t>
                      </a:r>
                      <a:endParaRPr lang="fr-CA" sz="1050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98321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1.3</a:t>
                      </a:r>
                      <a:endParaRPr lang="fr-CA" sz="1050" b="1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73068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 2</a:t>
                      </a:r>
                      <a:endParaRPr lang="fr-CA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248888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2.1</a:t>
                      </a:r>
                      <a:endParaRPr lang="fr-CA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86669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2.2</a:t>
                      </a:r>
                      <a:endParaRPr lang="fr-CA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75921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 2.3</a:t>
                      </a:r>
                      <a:endParaRPr lang="fr-CA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3209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41E7062-57F9-CF3D-D961-62C1EA409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64138"/>
              </p:ext>
            </p:extLst>
          </p:nvPr>
        </p:nvGraphicFramePr>
        <p:xfrm>
          <a:off x="2318387" y="2194562"/>
          <a:ext cx="6825613" cy="24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643">
                  <a:extLst>
                    <a:ext uri="{9D8B030D-6E8A-4147-A177-3AD203B41FA5}">
                      <a16:colId xmlns:a16="http://schemas.microsoft.com/office/drawing/2014/main" val="2784151740"/>
                    </a:ext>
                  </a:extLst>
                </a:gridCol>
                <a:gridCol w="1440962">
                  <a:extLst>
                    <a:ext uri="{9D8B030D-6E8A-4147-A177-3AD203B41FA5}">
                      <a16:colId xmlns:a16="http://schemas.microsoft.com/office/drawing/2014/main" val="1904775201"/>
                    </a:ext>
                  </a:extLst>
                </a:gridCol>
                <a:gridCol w="1896003">
                  <a:extLst>
                    <a:ext uri="{9D8B030D-6E8A-4147-A177-3AD203B41FA5}">
                      <a16:colId xmlns:a16="http://schemas.microsoft.com/office/drawing/2014/main" val="2703248112"/>
                    </a:ext>
                  </a:extLst>
                </a:gridCol>
                <a:gridCol w="1896005">
                  <a:extLst>
                    <a:ext uri="{9D8B030D-6E8A-4147-A177-3AD203B41FA5}">
                      <a16:colId xmlns:a16="http://schemas.microsoft.com/office/drawing/2014/main" val="1015356544"/>
                    </a:ext>
                  </a:extLst>
                </a:gridCol>
              </a:tblGrid>
              <a:tr h="652692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Cycle Result </a:t>
                      </a:r>
                    </a:p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Enter: “C”, “T” or “R”)</a:t>
                      </a:r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Win</a:t>
                      </a:r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Optional: Recommended Draft KR for Next Quarter</a:t>
                      </a:r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9395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96405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4907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204849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40746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75960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10690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97879"/>
                  </a:ext>
                </a:extLst>
              </a:tr>
              <a:tr h="227023"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631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8F2C7A-B24F-E25F-6662-6D1596A9C71F}"/>
              </a:ext>
            </a:extLst>
          </p:cNvPr>
          <p:cNvSpPr txBox="1"/>
          <p:nvPr/>
        </p:nvSpPr>
        <p:spPr>
          <a:xfrm>
            <a:off x="245749" y="2224718"/>
            <a:ext cx="1948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OKRs through Aug 31</a:t>
            </a:r>
            <a:endParaRPr lang="fr-CA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7B9B8-477D-CF1C-DB01-2F9B37C037EE}"/>
              </a:ext>
            </a:extLst>
          </p:cNvPr>
          <p:cNvSpPr txBox="1"/>
          <p:nvPr/>
        </p:nvSpPr>
        <p:spPr>
          <a:xfrm>
            <a:off x="2851789" y="222471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REFLECT AND RESET SECTION (TO BE COMPLETED BEFORE SEPTEMBER WORKSHOP)</a:t>
            </a:r>
            <a:endParaRPr lang="fr-CA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877102-22EA-07BE-4EAE-038FCC1625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Reflect and Reset Columns</a:t>
            </a:r>
          </a:p>
        </p:txBody>
      </p:sp>
    </p:spTree>
    <p:extLst>
      <p:ext uri="{BB962C8B-B14F-4D97-AF65-F5344CB8AC3E}">
        <p14:creationId xmlns:p14="http://schemas.microsoft.com/office/powerpoint/2010/main" val="134886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92565-FC84-253C-2100-DBF897D60388}"/>
              </a:ext>
            </a:extLst>
          </p:cNvPr>
          <p:cNvSpPr txBox="1"/>
          <p:nvPr/>
        </p:nvSpPr>
        <p:spPr>
          <a:xfrm>
            <a:off x="149157" y="999262"/>
            <a:ext cx="937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This is what KR champions complete in OKR Tracker as prep for September workshops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7E6945-D0D0-AADE-3E83-1B6DF3C8E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57365"/>
              </p:ext>
            </p:extLst>
          </p:nvPr>
        </p:nvGraphicFramePr>
        <p:xfrm>
          <a:off x="152400" y="2362200"/>
          <a:ext cx="8991599" cy="391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31">
                  <a:extLst>
                    <a:ext uri="{9D8B030D-6E8A-4147-A177-3AD203B41FA5}">
                      <a16:colId xmlns:a16="http://schemas.microsoft.com/office/drawing/2014/main" val="1678185555"/>
                    </a:ext>
                  </a:extLst>
                </a:gridCol>
                <a:gridCol w="2470769">
                  <a:extLst>
                    <a:ext uri="{9D8B030D-6E8A-4147-A177-3AD203B41FA5}">
                      <a16:colId xmlns:a16="http://schemas.microsoft.com/office/drawing/2014/main" val="556315482"/>
                    </a:ext>
                  </a:extLst>
                </a:gridCol>
                <a:gridCol w="2462675">
                  <a:extLst>
                    <a:ext uri="{9D8B030D-6E8A-4147-A177-3AD203B41FA5}">
                      <a16:colId xmlns:a16="http://schemas.microsoft.com/office/drawing/2014/main" val="3231594787"/>
                    </a:ext>
                  </a:extLst>
                </a:gridCol>
                <a:gridCol w="1034431">
                  <a:extLst>
                    <a:ext uri="{9D8B030D-6E8A-4147-A177-3AD203B41FA5}">
                      <a16:colId xmlns:a16="http://schemas.microsoft.com/office/drawing/2014/main" val="2144005267"/>
                    </a:ext>
                  </a:extLst>
                </a:gridCol>
                <a:gridCol w="1989293">
                  <a:extLst>
                    <a:ext uri="{9D8B030D-6E8A-4147-A177-3AD203B41FA5}">
                      <a16:colId xmlns:a16="http://schemas.microsoft.com/office/drawing/2014/main" val="61091909"/>
                    </a:ext>
                  </a:extLst>
                </a:gridCol>
              </a:tblGrid>
              <a:tr h="1426139">
                <a:tc>
                  <a:txBody>
                    <a:bodyPr/>
                    <a:lstStyle/>
                    <a:p>
                      <a:r>
                        <a:rPr lang="en-US" sz="1600" dirty="0"/>
                        <a:t>Final </a:t>
                      </a:r>
                    </a:p>
                    <a:p>
                      <a:r>
                        <a:rPr lang="en-US" sz="1600" dirty="0"/>
                        <a:t>Progress</a:t>
                      </a:r>
                    </a:p>
                    <a:p>
                      <a:r>
                        <a:rPr lang="en-US" sz="1600" dirty="0"/>
                        <a:t>(Commit, </a:t>
                      </a:r>
                    </a:p>
                    <a:p>
                      <a:r>
                        <a:rPr lang="en-US" sz="1600" dirty="0"/>
                        <a:t>Target, </a:t>
                      </a:r>
                    </a:p>
                    <a:p>
                      <a:r>
                        <a:rPr lang="en-US" sz="1600" dirty="0"/>
                        <a:t>Risk)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Big 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Keep / Modify / 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 Draft KR for next quarter (or </a:t>
                      </a:r>
                      <a:r>
                        <a:rPr lang="en-US" sz="1600"/>
                        <a:t>new Objective)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6580"/>
                  </a:ext>
                </a:extLst>
              </a:tr>
              <a:tr h="2487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367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610B12-AA26-2453-A9F4-109306A6FA81}"/>
              </a:ext>
            </a:extLst>
          </p:cNvPr>
          <p:cNvSpPr txBox="1"/>
          <p:nvPr/>
        </p:nvSpPr>
        <p:spPr>
          <a:xfrm>
            <a:off x="419100" y="1487749"/>
            <a:ext cx="160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/>
              <a:t>KR: </a:t>
            </a:r>
          </a:p>
          <a:p>
            <a:pPr defTabSz="685800"/>
            <a:r>
              <a:rPr lang="en-US" sz="2400" dirty="0"/>
              <a:t>Champion: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A09C-8F9B-1ECC-C373-C9D8D5321E73}"/>
              </a:ext>
            </a:extLst>
          </p:cNvPr>
          <p:cNvSpPr txBox="1">
            <a:spLocks/>
          </p:cNvSpPr>
          <p:nvPr/>
        </p:nvSpPr>
        <p:spPr>
          <a:xfrm>
            <a:off x="0" y="6362700"/>
            <a:ext cx="838200" cy="365125"/>
          </a:xfrm>
          <a:prstGeom prst="rect">
            <a:avLst/>
          </a:prstGeom>
        </p:spPr>
        <p:txBody>
          <a:bodyPr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9EFE93-F287-4331-B820-9EE2079A43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11031-3FE8-3B42-4CE9-D0B4A834EE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Exercise: Observe Prep for Reflect &amp; Reset Workshop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657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TEMPLATE">
  <a:themeElements>
    <a:clrScheme name="Custom 9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107C10"/>
      </a:accent2>
      <a:accent3>
        <a:srgbClr val="D83B01"/>
      </a:accent3>
      <a:accent4>
        <a:srgbClr val="5C2D91"/>
      </a:accent4>
      <a:accent5>
        <a:srgbClr val="008272"/>
      </a:accent5>
      <a:accent6>
        <a:srgbClr val="B4009E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DARK_BLUE_2.potx" id="{4C0B2D38-FA0F-4EDF-B20F-9BB62B2BE380}" vid="{44074E3C-7581-4CA8-9509-99C34A3ECA3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A3F3DE7EE3146A46D0F7B900279AE" ma:contentTypeVersion="10" ma:contentTypeDescription="Create a new document." ma:contentTypeScope="" ma:versionID="8c00361e07a5cb44c02049bed479bd93">
  <xsd:schema xmlns:xsd="http://www.w3.org/2001/XMLSchema" xmlns:xs="http://www.w3.org/2001/XMLSchema" xmlns:p="http://schemas.microsoft.com/office/2006/metadata/properties" xmlns:ns1="http://schemas.microsoft.com/sharepoint/v3" xmlns:ns3="d09d1775-0ef4-463c-b37e-63d33e6c9716" targetNamespace="http://schemas.microsoft.com/office/2006/metadata/properties" ma:root="true" ma:fieldsID="d9b88905dc61bf8b03a6ac5c1e4e1e55" ns1:_="" ns3:_="">
    <xsd:import namespace="http://schemas.microsoft.com/sharepoint/v3"/>
    <xsd:import namespace="d09d1775-0ef4-463c-b37e-63d33e6c97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KpiDescription" minOccurs="0"/>
                <xsd:element ref="ns3:CHR_x0020_Unit"/>
                <xsd:element ref="ns3:Program_x003a_Program_x0020_role" minOccurs="0"/>
                <xsd:element ref="ns3:SharedWithUsers" minOccurs="0"/>
                <xsd:element ref="ns3:_x0035_08_x0020_Accessible" minOccurs="0"/>
                <xsd:element ref="ns3:Remediat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KpiDescription" ma:index="10" nillable="true" ma:displayName="Description" ma:description="The description provides information about the purpose of the goal." ma:internalName="Kpi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1775-0ef4-463c-b37e-63d33e6c9716" elementFormDefault="qualified">
    <xsd:import namespace="http://schemas.microsoft.com/office/2006/documentManagement/types"/>
    <xsd:import namespace="http://schemas.microsoft.com/office/infopath/2007/PartnerControls"/>
    <xsd:element name="CHR_x0020_Unit" ma:index="12" ma:displayName="Program" ma:description="Listing of division units." ma:list="{105bd9b9-9305-4025-9c2f-d796fb1e1b3c}" ma:internalName="CHR_x0020_Unit" ma:showField="Title" ma:web="d09d1775-0ef4-463c-b37e-63d33e6c9716">
      <xsd:simpleType>
        <xsd:restriction base="dms:Lookup"/>
      </xsd:simpleType>
    </xsd:element>
    <xsd:element name="Program_x003a_Program_x0020_role" ma:index="13" nillable="true" ma:displayName="Program:Program role" ma:list="{105bd9b9-9305-4025-9c2f-d796fb1e1b3c}" ma:internalName="Program_x003A_Program_x0020_role" ma:readOnly="true" ma:showField="PublishingContactName" ma:web="d09d1775-0ef4-463c-b37e-63d33e6c9716">
      <xsd:simpleType>
        <xsd:restriction base="dms:Lookup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35_08_x0020_Accessible" ma:index="16" nillable="true" ma:displayName="Is Accessible" ma:default="FALSE" ma:format="Dropdown" ma:internalName="_x0035_08_x0020_Accessible">
      <xsd:simpleType>
        <xsd:restriction base="dms:Choice">
          <xsd:enumeration value="TRUE"/>
          <xsd:enumeration value="FALSE"/>
        </xsd:restriction>
      </xsd:simpleType>
    </xsd:element>
    <xsd:element name="RemediatedBy" ma:index="17" nillable="true" ma:displayName="RemediatedBy" ma:internalName="RemediatedB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R_x0020_Unit xmlns="d09d1775-0ef4-463c-b37e-63d33e6c9716">29</CHR_x0020_Unit>
    <_x0035_08_x0020_Accessible xmlns="d09d1775-0ef4-463c-b37e-63d33e6c9716">TRUE</_x0035_08_x0020_Accessible>
    <KpiDescription xmlns="http://schemas.microsoft.com/sharepoint/v3" xsi:nil="true"/>
    <PublishingExpirationDate xmlns="http://schemas.microsoft.com/sharepoint/v3" xsi:nil="true"/>
    <PublishingStartDate xmlns="http://schemas.microsoft.com/sharepoint/v3" xsi:nil="true"/>
    <RemediatedBy xmlns="d09d1775-0ef4-463c-b37e-63d33e6c9716">Pedro Garcia</Remedi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13BA3-F2BC-4EA3-8A2D-E754592A0E2E}"/>
</file>

<file path=customXml/itemProps2.xml><?xml version="1.0" encoding="utf-8"?>
<ds:datastoreItem xmlns:ds="http://schemas.openxmlformats.org/officeDocument/2006/customXml" ds:itemID="{A9B7C1DD-8F4F-4A6D-96FA-B1316143F491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a5738965-0a99-48e4-a27f-6239d41935d4"/>
    <ds:schemaRef ds:uri="http://purl.org/dc/elements/1.1/"/>
    <ds:schemaRef ds:uri="http://schemas.microsoft.com/office/2006/documentManagement/types"/>
    <ds:schemaRef ds:uri="http://purl.org/dc/dcmitype/"/>
    <ds:schemaRef ds:uri="9d4a7430-7a73-4ec8-a4b3-fa314c4421f9"/>
    <ds:schemaRef ds:uri="abe7df39-620c-4e0a-adfe-750cc934a0f4"/>
    <ds:schemaRef ds:uri="84a181b9-1280-4be7-b30d-5d6235186cba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125E34-E0C7-4E9A-AECB-B8482EC6CC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129274</TotalTime>
  <Words>1061</Words>
  <Application>Microsoft Office PowerPoint</Application>
  <PresentationFormat>On-screen Show (4:3)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Consolas</vt:lpstr>
      <vt:lpstr>Noto Sans Symbols</vt:lpstr>
      <vt:lpstr>Segoe UI</vt:lpstr>
      <vt:lpstr>Segoe UI Light</vt:lpstr>
      <vt:lpstr>Wingdings</vt:lpstr>
      <vt:lpstr>Wingdings 2</vt:lpstr>
      <vt:lpstr>Office Theme</vt:lpstr>
      <vt:lpstr>WHITE TEMPLATE</vt:lpstr>
      <vt:lpstr>2_Office Theme</vt:lpstr>
      <vt:lpstr>3_Office Theme</vt:lpstr>
      <vt:lpstr>Why are you here?</vt:lpstr>
      <vt:lpstr>WELCOME KR CHAMPIONS AND CONGRATULATIONS!</vt:lpstr>
      <vt:lpstr>OKRs Cycles in 3 Steps</vt:lpstr>
      <vt:lpstr>Definition of Objectives and Key Results</vt:lpstr>
      <vt:lpstr>Role of KR Champion</vt:lpstr>
      <vt:lpstr>OKRs Cycle Step 3: Reflect and Reset</vt:lpstr>
      <vt:lpstr>OKRs Cycle Step 3: Reflect and Reset (Cont.)</vt:lpstr>
      <vt:lpstr>Reflect and Reset Columns</vt:lpstr>
      <vt:lpstr>Exercise: Observe Prep for Reflect &amp; Reset Workshop</vt:lpstr>
      <vt:lpstr>Next Steps</vt:lpstr>
      <vt:lpstr>Q&amp;A</vt:lpstr>
      <vt:lpstr>APPENDIX</vt:lpstr>
      <vt:lpstr>OKRs Cycle Step 1: Define OKRs</vt:lpstr>
      <vt:lpstr>OKRs are not everything! Key Results, Success Metrics, Just Do Its</vt:lpstr>
      <vt:lpstr>OKRs Cycle Step 2 - Check Ins Gerri working with pilot teams to complete now</vt:lpstr>
      <vt:lpstr>KR Champion: Check-In Template  with “the 4 questions”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OKRs 102 KR Champion Workshop</dc:title>
  <dc:subject>OKRs 102 KR Champion Workshop</dc:subject>
  <dc:creator>Ben Lamorte</dc:creator>
  <cp:keywords>OKRs; Champion Workshop; KR</cp:keywords>
  <cp:lastModifiedBy>Garcia, Pedro@CalHR</cp:lastModifiedBy>
  <cp:revision>604</cp:revision>
  <cp:lastPrinted>2017-09-26T17:16:56Z</cp:lastPrinted>
  <dcterms:created xsi:type="dcterms:W3CDTF">2006-08-16T00:00:00Z</dcterms:created>
  <dcterms:modified xsi:type="dcterms:W3CDTF">2024-04-05T18:25:53Z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0x010100A99A3F3DE7EE3146A46D0F7B900279AE</vt:lpwstr>
  </property>
</Properties>
</file>