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65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3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1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2086B-4BDB-4A5A-9D72-F47C01C18E85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72A6-1D60-42A6-B7D0-10F77586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075709"/>
            <a:ext cx="4800600" cy="810491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solidFill>
                  <a:schemeClr val="tx1"/>
                </a:solidFill>
              </a:rPr>
              <a:t>CalHR</a:t>
            </a:r>
            <a:r>
              <a:rPr lang="en-US" sz="1800" i="1" dirty="0" smtClean="0">
                <a:solidFill>
                  <a:schemeClr val="tx1"/>
                </a:solidFill>
              </a:rPr>
              <a:t> is pleased  to announce new additional courses for the ‘15-’16 training calendar*</a:t>
            </a:r>
          </a:p>
          <a:p>
            <a:endParaRPr lang="en-US" sz="1800" i="1" dirty="0">
              <a:solidFill>
                <a:schemeClr val="tx1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6364"/>
            <a:ext cx="5486400" cy="270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447800"/>
            <a:ext cx="523875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Coming Attractions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038600"/>
            <a:ext cx="5943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Introduction to ADA/FEHA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Creating 508 Compliant Accessible  Documents and Forms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Discover and Develop Strengths in You and Your Team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Discover and Develop Your Strengths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FMLA-CFRA Complex Case Review and Workshop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Military Leave Employee Protections and Employee Obligations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Presenting  Appeals Before the California Unemployment Insurance Appeals Board (CUIAB)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Stepping Up to Team Leadership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The First Amendment in the Public Workforce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Design Application Workshop for Trainers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Human Performance Improvement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Detailing Applications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Developing  511Bs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algn="r"/>
            <a:r>
              <a:rPr lang="en-US" sz="1600" dirty="0" smtClean="0"/>
              <a:t>*Subject to final approval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68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R_x0020_Unit xmlns="d09d1775-0ef4-463c-b37e-63d33e6c9716">29</CHR_x0020_Unit>
    <_x0035_08_x0020_Accessible xmlns="d09d1775-0ef4-463c-b37e-63d33e6c9716">FALSE</_x0035_08_x0020_Accessible>
    <KpiDescription xmlns="http://schemas.microsoft.com/sharepoint/v3">New Courses CNLP</KpiDescription>
    <Training_x0020_Subject xmlns="d09d1775-0ef4-463c-b37e-63d33e6c9716">CalHR Training Catch-All Category</Training_x0020_Subject>
    <RemediatedBy xmlns="d09d1775-0ef4-463c-b37e-63d33e6c97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raining Resource" ma:contentTypeID="0x010100DCE221F10789E7449DDAD3FE600655980042116ED865F2934BA99FADD3001E7184" ma:contentTypeVersion="7" ma:contentTypeDescription="Documents pertaining to traning o" ma:contentTypeScope="" ma:versionID="c02bd2e78e1647b1c0ef0d9a145a4cf6">
  <xsd:schema xmlns:xsd="http://www.w3.org/2001/XMLSchema" xmlns:xs="http://www.w3.org/2001/XMLSchema" xmlns:p="http://schemas.microsoft.com/office/2006/metadata/properties" xmlns:ns1="http://schemas.microsoft.com/sharepoint/v3" xmlns:ns2="d09d1775-0ef4-463c-b37e-63d33e6c9716" targetNamespace="http://schemas.microsoft.com/office/2006/metadata/properties" ma:root="true" ma:fieldsID="a94dee487b211028a02610edbc2f9c8b" ns1:_="" ns2:_="">
    <xsd:import namespace="http://schemas.microsoft.com/sharepoint/v3"/>
    <xsd:import namespace="d09d1775-0ef4-463c-b37e-63d33e6c9716"/>
    <xsd:element name="properties">
      <xsd:complexType>
        <xsd:sequence>
          <xsd:element name="documentManagement">
            <xsd:complexType>
              <xsd:all>
                <xsd:element ref="ns2:Training_x0020_Subject" minOccurs="0"/>
                <xsd:element ref="ns2:CHR_x0020_Unit"/>
                <xsd:element ref="ns2:_x0035_08_x0020_Accessible" minOccurs="0"/>
                <xsd:element ref="ns1:KpiDescription" minOccurs="0"/>
                <xsd:element ref="ns2:Program_x003a_Program_x0020_role" minOccurs="0"/>
                <xsd:element ref="ns2:Remediat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6" nillable="true" ma:displayName="Description" ma:description="The description provides information about the purpose of the goal." ma:internalName="Kpi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d1775-0ef4-463c-b37e-63d33e6c9716" elementFormDefault="qualified">
    <xsd:import namespace="http://schemas.microsoft.com/office/2006/documentManagement/types"/>
    <xsd:import namespace="http://schemas.microsoft.com/office/infopath/2007/PartnerControls"/>
    <xsd:element name="Training_x0020_Subject" ma:index="2" nillable="true" ma:displayName="Training Category" ma:default="CalHR Training Catch-All Category" ma:format="Dropdown" ma:internalName="Training_x0020_Subject" ma:readOnly="false">
      <xsd:simpleType>
        <xsd:restriction base="dms:Choice">
          <xsd:enumeration value="CalHR Training Catch-All Category"/>
          <xsd:enumeration value="Analyst Virtual Help Desk"/>
          <xsd:enumeration value="Benefits Training and Handouts"/>
          <xsd:enumeration value="Certificate Series"/>
          <xsd:enumeration value="Classroom Training"/>
          <xsd:enumeration value="Executive Perspectives"/>
          <xsd:enumeration value="Index of Available Training"/>
          <xsd:enumeration value="Leadership Competency"/>
          <xsd:enumeration value="Performance Management"/>
          <xsd:enumeration value="Portfolio"/>
          <xsd:enumeration value="Program Series"/>
          <xsd:enumeration value="Recorded Webinar"/>
          <xsd:enumeration value="Recorded Webinar Coming Soon"/>
          <xsd:enumeration value="Supervisors and Managers Virtual Help Desk"/>
          <xsd:enumeration value="Training Officers"/>
        </xsd:restriction>
      </xsd:simpleType>
    </xsd:element>
    <xsd:element name="CHR_x0020_Unit" ma:index="3" ma:displayName="Program" ma:description="Listing of division units." ma:list="{105bd9b9-9305-4025-9c2f-d796fb1e1b3c}" ma:internalName="CHR_x0020_Unit" ma:readOnly="false" ma:showField="Title" ma:web="d09d1775-0ef4-463c-b37e-63d33e6c9716">
      <xsd:simpleType>
        <xsd:restriction base="dms:Lookup"/>
      </xsd:simpleType>
    </xsd:element>
    <xsd:element name="_x0035_08_x0020_Accessible" ma:index="4" nillable="true" ma:displayName="Is Accessible" ma:default="FALSE" ma:format="Dropdown" ma:internalName="_x0035_08_x0020_Accessible">
      <xsd:simpleType>
        <xsd:restriction base="dms:Choice">
          <xsd:enumeration value="TRUE"/>
          <xsd:enumeration value="FALSE"/>
        </xsd:restriction>
      </xsd:simpleType>
    </xsd:element>
    <xsd:element name="Program_x003a_Program_x0020_role" ma:index="11" nillable="true" ma:displayName="Program:Program role" ma:list="{105bd9b9-9305-4025-9c2f-d796fb1e1b3c}" ma:internalName="Program_x003A_Program_x0020_role" ma:readOnly="true" ma:showField="PublishingContactName" ma:web="d09d1775-0ef4-463c-b37e-63d33e6c9716">
      <xsd:simpleType>
        <xsd:restriction base="dms:Lookup"/>
      </xsd:simpleType>
    </xsd:element>
    <xsd:element name="RemediatedBy" ma:index="14" nillable="true" ma:displayName="RemediatedBy" ma:internalName="RemediatedB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05881C-AB77-4441-8FF4-623A28F48641}"/>
</file>

<file path=customXml/itemProps2.xml><?xml version="1.0" encoding="utf-8"?>
<ds:datastoreItem xmlns:ds="http://schemas.openxmlformats.org/officeDocument/2006/customXml" ds:itemID="{F1A6C522-0D04-485B-BE79-9DC9AFCB5350}"/>
</file>

<file path=customXml/itemProps3.xml><?xml version="1.0" encoding="utf-8"?>
<ds:datastoreItem xmlns:ds="http://schemas.openxmlformats.org/officeDocument/2006/customXml" ds:itemID="{10D99BA8-0390-4313-ADF6-EC6E9ECF4DA6}"/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95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Coming Attractions</vt:lpstr>
    </vt:vector>
  </TitlesOfParts>
  <Company>CALHR/SPB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Attractions</dc:title>
  <dc:creator>Parker, Nathan</dc:creator>
  <cp:keywords>New Courses CNLP</cp:keywords>
  <cp:lastModifiedBy>Parker, Nathan</cp:lastModifiedBy>
  <cp:revision>3</cp:revision>
  <cp:lastPrinted>2015-06-04T15:44:56Z</cp:lastPrinted>
  <dcterms:created xsi:type="dcterms:W3CDTF">2015-06-04T15:29:03Z</dcterms:created>
  <dcterms:modified xsi:type="dcterms:W3CDTF">2015-07-02T19:55:29Z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0x010100DCE221F10789E7449DDAD3FE600655980042116ED865F2934BA99FADD3001E7184</vt:lpwstr>
  </property>
</Properties>
</file>